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CB57-963B-C545-9AD9-B22AB24E80CB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6FC-C48A-DF4F-8FF0-F3021893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6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CB57-963B-C545-9AD9-B22AB24E80CB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6FC-C48A-DF4F-8FF0-F3021893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CB57-963B-C545-9AD9-B22AB24E80CB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6FC-C48A-DF4F-8FF0-F3021893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6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CB57-963B-C545-9AD9-B22AB24E80CB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6FC-C48A-DF4F-8FF0-F3021893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0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CB57-963B-C545-9AD9-B22AB24E80CB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6FC-C48A-DF4F-8FF0-F3021893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CB57-963B-C545-9AD9-B22AB24E80CB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6FC-C48A-DF4F-8FF0-F3021893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1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CB57-963B-C545-9AD9-B22AB24E80CB}" type="datetimeFigureOut">
              <a:rPr lang="en-US" smtClean="0"/>
              <a:t>11/4/16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6FC-C48A-DF4F-8FF0-F3021893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CB57-963B-C545-9AD9-B22AB24E80CB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6FC-C48A-DF4F-8FF0-F3021893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4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CB57-963B-C545-9AD9-B22AB24E80CB}" type="datetimeFigureOut">
              <a:rPr lang="en-US" smtClean="0"/>
              <a:t>11/4/16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6FC-C48A-DF4F-8FF0-F3021893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CB57-963B-C545-9AD9-B22AB24E80CB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6FC-C48A-DF4F-8FF0-F3021893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CB57-963B-C545-9AD9-B22AB24E80CB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6FC-C48A-DF4F-8FF0-F3021893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3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7CB57-963B-C545-9AD9-B22AB24E80CB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46FC-C48A-DF4F-8FF0-F3021893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0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 rot="16200000">
            <a:off x="3493295" y="-142878"/>
            <a:ext cx="3378994" cy="457914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 rot="16200000">
            <a:off x="3829048" y="171449"/>
            <a:ext cx="2743203" cy="38862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4888" y="1745219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AWAKE</a:t>
            </a:r>
          </a:p>
          <a:p>
            <a:r>
              <a:rPr lang="en-US" dirty="0" smtClean="0"/>
              <a:t>⍴ = 1e</a:t>
            </a:r>
            <a:r>
              <a:rPr lang="en-US" baseline="30000" dirty="0" smtClean="0"/>
              <a:t>-7</a:t>
            </a:r>
            <a:r>
              <a:rPr lang="en-US" dirty="0" smtClean="0"/>
              <a:t> g/cm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4452938" y="134031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Stainless steel?</a:t>
            </a:r>
          </a:p>
          <a:p>
            <a:r>
              <a:rPr lang="en-US" dirty="0" smtClean="0"/>
              <a:t>⍴ = ???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0542" y="3798778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L ???</a:t>
            </a:r>
            <a:endParaRPr lang="en-US" baseline="30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57548" y="4168110"/>
            <a:ext cx="4572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24648" y="4063335"/>
            <a:ext cx="4572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00542" y="5046533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Steel Thickness</a:t>
            </a:r>
            <a:r>
              <a:rPr lang="en-US" dirty="0" smtClean="0">
                <a:solidFill>
                  <a:srgbClr val="FF0000"/>
                </a:solidFill>
              </a:rPr>
              <a:t>???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Steel Density???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86149" y="4451008"/>
            <a:ext cx="1085851" cy="35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15050" y="4329655"/>
            <a:ext cx="790574" cy="5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50415" y="1773567"/>
            <a:ext cx="457202" cy="7462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724648" y="1645296"/>
            <a:ext cx="457202" cy="7462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805738" y="1409418"/>
            <a:ext cx="1443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Typical</a:t>
            </a:r>
          </a:p>
          <a:p>
            <a:r>
              <a:rPr lang="en-US" dirty="0" smtClean="0"/>
              <a:t>Distance???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(1m)</a:t>
            </a:r>
          </a:p>
        </p:txBody>
      </p:sp>
      <p:sp>
        <p:nvSpPr>
          <p:cNvPr id="23" name="Cube 22"/>
          <p:cNvSpPr/>
          <p:nvPr/>
        </p:nvSpPr>
        <p:spPr>
          <a:xfrm>
            <a:off x="9229726" y="151712"/>
            <a:ext cx="1228725" cy="6286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9248776" y="1704098"/>
            <a:ext cx="1228725" cy="6286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9267826" y="3256484"/>
            <a:ext cx="1228725" cy="6286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711683" y="2018423"/>
            <a:ext cx="13180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98416" y="2196655"/>
            <a:ext cx="129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(aperture </a:t>
            </a:r>
            <a:r>
              <a:rPr lang="en-US" smtClean="0">
                <a:solidFill>
                  <a:srgbClr val="FF0000"/>
                </a:solidFill>
              </a:rPr>
              <a:t>1 </a:t>
            </a:r>
            <a:r>
              <a:rPr lang="en-US" smtClean="0">
                <a:solidFill>
                  <a:srgbClr val="FF0000"/>
                </a:solidFill>
              </a:rPr>
              <a:t>cm)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48950" y="1645295"/>
            <a:ext cx="1443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of</a:t>
            </a:r>
          </a:p>
          <a:p>
            <a:r>
              <a:rPr lang="en-US" dirty="0" smtClean="0"/>
              <a:t>Detectors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(Area 1cm^2, approx. 5 mm thick)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276599" y="3647696"/>
            <a:ext cx="39243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49021" y="1265656"/>
            <a:ext cx="1293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Windo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material, density?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7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06" t="15643" r="28712" b="31811"/>
          <a:stretch/>
        </p:blipFill>
        <p:spPr>
          <a:xfrm>
            <a:off x="2114551" y="3143250"/>
            <a:ext cx="985837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0" t="22167" b="28867"/>
          <a:stretch/>
        </p:blipFill>
        <p:spPr>
          <a:xfrm>
            <a:off x="4429124" y="2957513"/>
            <a:ext cx="5438775" cy="17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0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ga46mal</dc:creator>
  <cp:lastModifiedBy>ga46mal</cp:lastModifiedBy>
  <cp:revision>5</cp:revision>
  <dcterms:created xsi:type="dcterms:W3CDTF">2016-10-31T17:57:48Z</dcterms:created>
  <dcterms:modified xsi:type="dcterms:W3CDTF">2016-11-04T08:50:33Z</dcterms:modified>
</cp:coreProperties>
</file>