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59" r:id="rId6"/>
    <p:sldId id="273" r:id="rId7"/>
    <p:sldId id="260" r:id="rId8"/>
    <p:sldId id="274" r:id="rId9"/>
    <p:sldId id="261" r:id="rId10"/>
    <p:sldId id="262" r:id="rId11"/>
    <p:sldId id="266" r:id="rId12"/>
    <p:sldId id="265" r:id="rId13"/>
    <p:sldId id="264" r:id="rId14"/>
    <p:sldId id="275" r:id="rId15"/>
    <p:sldId id="267" r:id="rId16"/>
    <p:sldId id="263" r:id="rId17"/>
    <p:sldId id="269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C5CF6-29B9-A1F8-5BD3-FBCFA391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31D4E-4645-C5D1-C79C-E13A12D8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C71CB-414A-0CEE-1F53-9695285B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38CC85-0CD8-CE94-5B5C-71663564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FCF18-30B4-9740-F490-60BE3FC3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55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AC68-EFCD-B34E-DA57-CBC4115F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2C7EB2-A72E-525A-C7BC-72FEFA67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8AC08-ACED-67C3-D150-77CC6E8E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A4C15-A6D2-B370-4628-FE2B7409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30F9F-0D83-BC4F-F913-4A2212D0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7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796989-430D-F8A6-1658-A85014F2F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92AE51-813C-9FC4-44AB-0B422F9CE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A6085-D972-2520-976F-00CAFF47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A1A39-BD8C-C0D8-0FBA-A71B17C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92E2F-8F24-F9C4-E544-DC45FB96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7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62F8B-4695-8127-1635-576B27E6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0517B-4B1B-FCC8-50BA-275B9AC3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E1E0A-D1D8-0E3F-0079-E55B2B22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28ED5-2944-5047-AEF7-8F44000F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26D078-3216-4D4E-67C1-B547BEBB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B8AF3-D1D9-688B-7346-8A2AA267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C9ED01-24F2-BEAE-15FD-09717230A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217A24-D559-BBBF-38A0-4A6EC044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3D068-FE70-4CB6-DA77-B6E0E7C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F0E46-62A8-8C8C-F4A0-69C16CB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21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7BE42-325E-4CDB-D96A-25F6464E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3BC3A3-8003-BE2C-467B-777E40A44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CC4876-56BB-C46D-D13B-7C5D6A4BB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901E60-FC0E-122C-4543-3182DFFC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2E30A1-C1A6-F852-8821-F6DE7AB5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E9A7BF-49D9-DBA8-1C47-C921CDDC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28A5A-C05D-0B8B-F4C3-32305BFF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39DA00-37DF-FCB4-D640-A2C51D71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44F2A3-E82A-C335-720E-C918BEC09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A68F48-0F85-4839-4861-AE5801D9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7E07F7-F2BA-307A-5463-E6D587BFE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150DB3-CE8B-82D4-5E9D-428705AD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DC21F7-1149-58ED-E8FB-5B77B448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106A71-96C1-CE5C-E501-7786859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91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4F315-AD69-33F1-D00C-0E8F09F1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41B8E9-0F71-C4E1-CCAC-8FA676DC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449403-12B2-9B76-B923-C6C960F4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553282-FC5B-64A8-0EAD-62E8394C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4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2511E4-7A06-F43E-9757-F8901612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058F3D-8B0B-83BD-F5AD-0D113047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7A487E-9152-2A39-9CB3-C8F6F04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08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FC3A8-ADE4-FA49-D974-87B998E4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835FB-DF48-94E5-AECF-35198061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9BE2BD-B405-FB50-0366-0C39BFC2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623DC-F12A-A760-EF18-39E10EC1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AFDEAA-B9A9-BDBE-E022-F4E9C374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435E04-D18A-BF6D-9813-7218141B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99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AA36B-2C05-2078-B91D-8A6A55AC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AB286A-8D54-82D8-7126-2796403BB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5D21F2-EE82-0BAE-75C0-99B74F1A0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2BAC6-CAE7-D712-5F39-F764B07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692A4F-C587-2568-2B55-B15D594B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F99038-9F21-42AC-2A16-AD42C76C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8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255DF0-B139-0E01-C876-E4E1354C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FEB301-B309-0C12-ECBF-50E5CC41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2F64BA-77AC-9506-EB1A-E57EA62F0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A188-D4C0-4C7C-B3CB-DB91A79047D5}" type="datetimeFigureOut">
              <a:rPr lang="pt-BR" smtClean="0"/>
              <a:t>12/05/2023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9E6D9A-C726-84AA-69C1-27793E50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2777CD-D18C-4834-8BA1-679E14448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A4AE-0DA0-4989-8414-3196BC2B4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FB8EF1AA-8F4D-18F7-73CA-5D353E77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33" y="1201003"/>
            <a:ext cx="4107976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0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083EC-7546-FC8F-2F44-5D833B55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U.S. – PBI: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cadastro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praticante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plataforma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38649DA-8848-3481-428F-189957E98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528" y="961812"/>
            <a:ext cx="706634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083EC-7546-FC8F-2F44-5D833B55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U.S. – PBI: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cadastro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instrutor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plataforma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CB58008-81A9-9E89-097D-A4391055B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05651"/>
            <a:ext cx="7188199" cy="48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083EC-7546-FC8F-2F44-5D833B55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U.S. – PBI: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cadastro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lojista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plataforma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C58DE7E-9FD0-FF2E-F866-6F25E018E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83042"/>
            <a:ext cx="7188199" cy="48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6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083EC-7546-FC8F-2F44-5D833B55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U.S. – PBI: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criação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atividade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livre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C7B9DE-0752-F105-0A5D-6B7C9D2D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31239"/>
            <a:ext cx="7188199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083EC-7546-FC8F-2F44-5D833B55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U.S. – PBI: Realizar a criação da atividade ao ar livre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CB92CE-ADC5-4DF9-43A3-1F07AA02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896792"/>
            <a:ext cx="7284596" cy="49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9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083EC-7546-FC8F-2F44-5D833B55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U.S. – PBI: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criação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atividade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livre 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06DE59D-8485-6C5B-2782-C34F683A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08332"/>
            <a:ext cx="7188199" cy="483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4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083EC-7546-FC8F-2F44-5D833B55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U.S. – PBI: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Ingressar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atividade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livre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CC4F706-4D1B-50A2-D35F-EC1C781BB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07085"/>
            <a:ext cx="7188199" cy="48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7B7D63-9C14-7609-3A93-B9544938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Lógico</a:t>
            </a:r>
          </a:p>
        </p:txBody>
      </p:sp>
      <p:pic>
        <p:nvPicPr>
          <p:cNvPr id="1026" name="Picture 2" descr="Diagrama&#10;&#10;Descrição gerada automaticamente">
            <a:extLst>
              <a:ext uri="{FF2B5EF4-FFF2-40B4-BE49-F238E27FC236}">
                <a16:creationId xmlns:a16="http://schemas.microsoft.com/office/drawing/2014/main" id="{D61C26D8-0E56-BA62-B890-28C2B927FC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8673" y="492573"/>
            <a:ext cx="548384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86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E6EA77-AC31-D67F-AE3F-430ED81E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INCREMENT (MVP) OPERACIONAL</a:t>
            </a:r>
          </a:p>
        </p:txBody>
      </p:sp>
      <p:pic>
        <p:nvPicPr>
          <p:cNvPr id="7" name="Graphic 6" descr="Marca de seleção">
            <a:extLst>
              <a:ext uri="{FF2B5EF4-FFF2-40B4-BE49-F238E27FC236}">
                <a16:creationId xmlns:a16="http://schemas.microsoft.com/office/drawing/2014/main" id="{ABE53F10-5D09-C0A1-34E0-12CA5D8FE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5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47BA6-4310-2B27-1C0D-CE86E00D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CANVAS PBB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F0985E9-BDE7-E42C-DA60-E4582B43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86784"/>
            <a:ext cx="6780700" cy="48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6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E2E89-0B5D-100C-AF7E-CFFE6E1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PERSONA PRATICANTE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3CCB3D3-F894-C4CC-E730-99AC1C9A4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63653"/>
            <a:ext cx="6780700" cy="35283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AAF1D5-FAF8-0434-8120-69D2191F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00" y="1715225"/>
            <a:ext cx="1443700" cy="6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E2E89-0B5D-100C-AF7E-CFFE6E1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PRATICANTE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00AC47-D994-93BC-C37F-8C777596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41750"/>
            <a:ext cx="6780700" cy="43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E2E89-0B5D-100C-AF7E-CFFE6E1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PERSONA INSTRUTOR</a:t>
            </a:r>
          </a:p>
        </p:txBody>
      </p:sp>
      <p:pic>
        <p:nvPicPr>
          <p:cNvPr id="6" name="Imagem 5" descr="Diagrama, PowerPoint&#10;&#10;Descrição gerada automaticamente">
            <a:extLst>
              <a:ext uri="{FF2B5EF4-FFF2-40B4-BE49-F238E27FC236}">
                <a16:creationId xmlns:a16="http://schemas.microsoft.com/office/drawing/2014/main" id="{5862A03F-C859-5ACD-23F2-607D3A96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21703"/>
            <a:ext cx="6780700" cy="36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E2E89-0B5D-100C-AF7E-CFFE6E1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INSTRUTOR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AED317-670E-E00D-C703-DAB216BF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221" y="643466"/>
            <a:ext cx="624889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2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E2E89-0B5D-100C-AF7E-CFFE6E1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PERSONA LOJISTA</a:t>
            </a:r>
          </a:p>
        </p:txBody>
      </p:sp>
      <p:pic>
        <p:nvPicPr>
          <p:cNvPr id="4" name="Imagem 3" descr="PowerPoint&#10;&#10;Descrição gerada automaticamente">
            <a:extLst>
              <a:ext uri="{FF2B5EF4-FFF2-40B4-BE49-F238E27FC236}">
                <a16:creationId xmlns:a16="http://schemas.microsoft.com/office/drawing/2014/main" id="{824112FD-8F81-EF25-0BC0-1738F6EE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70457"/>
            <a:ext cx="6780700" cy="49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E2E89-0B5D-100C-AF7E-CFFE6E1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LOJISTA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339093-7E99-76E2-6718-4561AF78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62804"/>
            <a:ext cx="6780700" cy="41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5D7BE5CB-BF41-DB31-A8F2-C62606C6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26" y="960438"/>
            <a:ext cx="2752354" cy="266127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CA2B6C8-522E-EF52-AC51-1AD9A7DF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384" y="1081736"/>
            <a:ext cx="2535887" cy="246856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54A8B58-05DE-1EF4-1F54-FB263043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941" y="3987800"/>
            <a:ext cx="1966913" cy="1903413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80D147E-3036-A48C-2B71-8FC7C9771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445" y="3910188"/>
            <a:ext cx="4433767" cy="20713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A074E7-A69F-D5C2-440B-270FDC37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PBI’S SPRINT 1</a:t>
            </a:r>
          </a:p>
        </p:txBody>
      </p:sp>
    </p:spTree>
    <p:extLst>
      <p:ext uri="{BB962C8B-B14F-4D97-AF65-F5344CB8AC3E}">
        <p14:creationId xmlns:p14="http://schemas.microsoft.com/office/powerpoint/2010/main" val="2508901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122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CANVAS PBB</vt:lpstr>
      <vt:lpstr>PERSONA PRATICANTE</vt:lpstr>
      <vt:lpstr>FEATURE PRATICANTE</vt:lpstr>
      <vt:lpstr>PERSONA INSTRUTOR</vt:lpstr>
      <vt:lpstr>FEATURE INSTRUTOR</vt:lpstr>
      <vt:lpstr>PERSONA LOJISTA</vt:lpstr>
      <vt:lpstr>FEATURE LOJISTA</vt:lpstr>
      <vt:lpstr>PBI’S SPRINT 1</vt:lpstr>
      <vt:lpstr>U.S. – PBI: Realizar cadastro de praticante na plataforma</vt:lpstr>
      <vt:lpstr>U.S. – PBI: Realizar cadastro de instrutor na plataforma</vt:lpstr>
      <vt:lpstr>U.S. – PBI: Realizar cadastro de lojista na plataforma</vt:lpstr>
      <vt:lpstr>U.S. – PBI: Realizar a criação da atividade ao ar livre </vt:lpstr>
      <vt:lpstr>U.S. – PBI: Realizar a criação da atividade ao ar livre </vt:lpstr>
      <vt:lpstr>U.S. – PBI: Realizar a criação da atividade ao ar livre </vt:lpstr>
      <vt:lpstr>U.S. – PBI: Ingressar na atividade ao ar livre</vt:lpstr>
      <vt:lpstr>Modelo Lógico</vt:lpstr>
      <vt:lpstr>PRODUCT INCREMENT (MVP) OPERACIONAL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Felipe Jess Meira</dc:creator>
  <cp:lastModifiedBy>Gabriel Felipe Jess Meira</cp:lastModifiedBy>
  <cp:revision>2</cp:revision>
  <dcterms:created xsi:type="dcterms:W3CDTF">2023-05-12T21:51:32Z</dcterms:created>
  <dcterms:modified xsi:type="dcterms:W3CDTF">2023-05-12T22:31:28Z</dcterms:modified>
</cp:coreProperties>
</file>