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71" r:id="rId10"/>
    <p:sldId id="270" r:id="rId11"/>
    <p:sldId id="267" r:id="rId12"/>
    <p:sldId id="266" r:id="rId13"/>
    <p:sldId id="264" r:id="rId14"/>
    <p:sldId id="268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9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79e1c4dab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79e1c4dab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79e1c4da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79e1c4da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679e1c4dab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679e1c4dab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79e1c4da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79e1c4da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79e1c4dab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679e1c4dab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79e1c4da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79e1c4da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79e1c4da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79e1c4da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79e1c4dab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79e1c4dab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79e1c4dab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679e1c4dab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79e1c4dab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79e1c4dab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79e1c4dab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679e1c4dab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WishList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0920F-A4D6-BDD8-D012-F80587FCB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F24A9-21F7-8C71-6ADE-EEB74BC1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Testes – Roteiro de teste</a:t>
            </a:r>
            <a:br>
              <a:rPr lang="pt-BR" dirty="0">
                <a:solidFill>
                  <a:schemeClr val="bg2">
                    <a:lumMod val="50000"/>
                  </a:schemeClr>
                </a:solidFill>
              </a:rPr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1D7474-4FEB-721A-ABDF-D131EA4C4C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Um roteiro de teste, também conhecido como plano de teste, é um documento que descreve os procedimentos, os passos a serem seguidos e os resultados esperados para realizar testes de software ou de outros produtos</a:t>
            </a:r>
          </a:p>
          <a:p>
            <a:pPr marL="114300" indent="0">
              <a:buNone/>
            </a:pP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1526A6E-6988-A96F-EC5D-A904898E8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051" y="2407125"/>
            <a:ext cx="3247898" cy="216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78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 err="1"/>
              <a:t>Gestão</a:t>
            </a:r>
            <a:r>
              <a:rPr lang="en-US" dirty="0"/>
              <a:t> de </a:t>
            </a:r>
            <a:r>
              <a:rPr lang="en-US" dirty="0" err="1"/>
              <a:t>Configuração</a:t>
            </a:r>
            <a:r>
              <a:rPr lang="en-US" dirty="0"/>
              <a:t> de Software </a:t>
            </a:r>
            <a:endParaRPr dirty="0"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pt-BR" dirty="0"/>
              <a:t>A Gestão de Configuração de Software (SCM – Software </a:t>
            </a:r>
            <a:r>
              <a:rPr lang="pt-BR" dirty="0" err="1"/>
              <a:t>Configuration</a:t>
            </a:r>
            <a:r>
              <a:rPr lang="pt-BR" dirty="0"/>
              <a:t> Management) é um processo fundamental para assegurar que o desenvolvimento e a manutenção do sistema ocorram de forma controlada, rastreável e padronizada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 Utilizadas.</a:t>
            </a:r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Documentação e versionamento: Git e GitHub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Linguagens: C#, frameworks js como:reactive e reactive native, SQL e Postman.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Organização e scrum: Trello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Vídeo do Funcionamento</a:t>
            </a: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/>
              <a:t>https://drive.google.com/file/d/1uNssAIU3kdG4Hr2oMv9X18Jd5hlUoVtZ/view?usp=sharing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3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Perguntas?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do Grupo.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Integrantes:</a:t>
            </a:r>
            <a:endParaRPr/>
          </a:p>
          <a:p>
            <a:pPr marL="457200" marR="38100" lvl="0" indent="-342900" algn="just" rtl="0">
              <a:lnSpc>
                <a:spcPct val="117818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GIOVANNI RIBEIRO IANNACE - 82421986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38100" lvl="0" indent="-342900" algn="just" rtl="0">
              <a:lnSpc>
                <a:spcPct val="117818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GABRIEL FORNICOLA AMORIM - 824148690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38100" lvl="0" indent="-342900" algn="just" rtl="0">
              <a:lnSpc>
                <a:spcPct val="117818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GIOVANNA FONTES DA SILVA – 823148980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1574800" lvl="0" indent="-342900" algn="just" rtl="0">
              <a:lnSpc>
                <a:spcPct val="117818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LUCAS GASPARETTO NARCIZO DE MORAIS - 82426494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38100" lvl="0" indent="-342900" algn="just" rtl="0">
              <a:lnSpc>
                <a:spcPct val="117818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RAPHAEL MIGUEL FOLEGO - 822163593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9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 a </a:t>
            </a:r>
            <a:r>
              <a:rPr lang="pt-BR" dirty="0" err="1"/>
              <a:t>WishList</a:t>
            </a:r>
            <a:r>
              <a:rPr lang="pt-BR" dirty="0"/>
              <a:t>?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Antes de criar a </a:t>
            </a:r>
            <a:r>
              <a:rPr lang="pt-BR" dirty="0" err="1"/>
              <a:t>WishList</a:t>
            </a:r>
            <a:r>
              <a:rPr lang="pt-BR" dirty="0"/>
              <a:t>, identificamos as principais necessidades dos usuários. Isso envolve entender as dores e frustrações ao gerenciar listas de desejos e destacar o que falta nas soluções existentes.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dirty="0"/>
              <a:t>A </a:t>
            </a:r>
            <a:r>
              <a:rPr lang="pt-BR" dirty="0" err="1"/>
              <a:t>wishList</a:t>
            </a:r>
            <a:r>
              <a:rPr lang="pt-BR" dirty="0"/>
              <a:t> nada mais é que uma aplicação onde se pode cadastrar, editar ou excluir ideias, de maneira ágil e prática.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 onde surgiu esta demanda?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Grupos de WhatsApp;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Aplicativos complexos e confusos;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Ferramentas pagas 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Falta de agilidade no serviço.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Planejamento de Testes de Software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700" marR="38100" lvl="0" indent="0" algn="just" rtl="0">
              <a:lnSpc>
                <a:spcPct val="16363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 planejamento de testes é uma etapa essencial no ciclo de vida de desenvolvimento do sistema </a:t>
            </a:r>
            <a:r>
              <a:rPr lang="pt-BR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WishList</a:t>
            </a:r>
            <a:r>
              <a:rPr lang="pt-BR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. Ele tem como objetivo garantir que todas as funcionalidades críticas do sistema sejam validadas antes da entrega final, promovendo confiabilidade, robustez e aderência aos requisitos definidos.</a:t>
            </a:r>
            <a:endParaRPr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Cronograma de atividades. Scrum.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700" marR="38100" lvl="0" indent="0" algn="just" rtl="0">
              <a:lnSpc>
                <a:spcPct val="162545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 cronograma foi elaborado considerando a ordem lógica do desenvolvimento e a necessidade de validação em ciclos contínuos. As atividades foram distribuídas da seguinte forma:</a:t>
            </a:r>
            <a:endParaRPr sz="14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Início do desenvolvimento: 29/04</a:t>
            </a:r>
            <a:endParaRPr sz="14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Implementação das funcionalidades principais: 29/04 a 19/05</a:t>
            </a:r>
            <a:endParaRPr sz="14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Testes unitários (caixa branca): 13/05 a 23/05</a:t>
            </a:r>
            <a:endParaRPr sz="14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Testes de API (contrato e resposta): 20/05 a 25/05</a:t>
            </a:r>
            <a:endParaRPr sz="14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Validação final com usuário fictício: 25/05</a:t>
            </a:r>
            <a:endParaRPr sz="14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Finalização da documentação: 27/05 a 30/05</a:t>
            </a:r>
            <a:endParaRPr sz="14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12700" marR="38100" lvl="0" indent="0" algn="just" rtl="0">
              <a:lnSpc>
                <a:spcPct val="11781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Entrega final: 31/05</a:t>
            </a:r>
            <a:endParaRPr sz="14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Milestones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58750" lvl="0" indent="0">
              <a:spcBef>
                <a:spcPts val="1400"/>
              </a:spcBef>
              <a:buClr>
                <a:srgbClr val="000000"/>
              </a:buClr>
              <a:buSzPts val="1100"/>
              <a:buNone/>
            </a:pP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Em desenvolvimento de software, os "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milestones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" ou "marcos" são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pontos-chave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no cronograma do projeto que marcam a conclusão de etapas significativas</a:t>
            </a:r>
            <a:endParaRPr lang="pt-BR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457200" lvl="0" indent="-29845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MVP funcional concluído: 20/05</a:t>
            </a:r>
            <a:endParaRPr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Conclusão dos testes unitários: 23/05</a:t>
            </a:r>
            <a:endParaRPr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Validação final com usuário: 25/05</a:t>
            </a:r>
            <a:endParaRPr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Documentação fechada e entregue: 30/05</a:t>
            </a:r>
            <a:endParaRPr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Apresentação e entrega final: 31/05</a:t>
            </a:r>
            <a:endParaRPr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Requisitos</a:t>
            </a:r>
            <a:endParaRPr dirty="0"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Requisitos de software são as exigências que definem o que um software deve fazer e como deve funcionar, guiando o desenvolvimento e garantindo que o produto atenda às necessidades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Exemplo: RF01 – Cadastro de Usuário: O sistema deve permitir que novos usuários se registrem informando dados básicos, como nome, e-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mail,login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e senha.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CDEF7-1EE0-DA0E-D2D2-8FB24AAD9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5F3F9-256D-9803-DBFB-7F68C938B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Testes – Casos de teste</a:t>
            </a:r>
            <a:br>
              <a:rPr lang="pt-BR" dirty="0">
                <a:solidFill>
                  <a:schemeClr val="bg2">
                    <a:lumMod val="50000"/>
                  </a:schemeClr>
                </a:solidFill>
              </a:rPr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587D86-F192-B166-D989-47988C8ED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Um caso de teste descreve como verificar uma funcionalidade específica de um software, incluindo as etapas e resultados esperados</a:t>
            </a:r>
          </a:p>
          <a:p>
            <a:pPr marL="114300" indent="0">
              <a:buNone/>
            </a:pP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marL="114300" indent="0">
              <a:buNone/>
            </a:pP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89EC7F-44C6-6DBC-FB84-53394D0D7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722" y="2423130"/>
            <a:ext cx="6310556" cy="141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32152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542</Words>
  <Application>Microsoft Office PowerPoint</Application>
  <PresentationFormat>Apresentação na tela (16:9)</PresentationFormat>
  <Paragraphs>52</Paragraphs>
  <Slides>14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Roboto</vt:lpstr>
      <vt:lpstr>Arial</vt:lpstr>
      <vt:lpstr>Geometric</vt:lpstr>
      <vt:lpstr>WishList</vt:lpstr>
      <vt:lpstr>Apresentação do Grupo.</vt:lpstr>
      <vt:lpstr>O que é a WishList?</vt:lpstr>
      <vt:lpstr>De onde surgiu esta demanda?</vt:lpstr>
      <vt:lpstr>Planejamento de Testes de Software</vt:lpstr>
      <vt:lpstr>Cronograma de atividades. Scrum.</vt:lpstr>
      <vt:lpstr>Milestones</vt:lpstr>
      <vt:lpstr>Requisitos</vt:lpstr>
      <vt:lpstr>Testes – Casos de teste </vt:lpstr>
      <vt:lpstr>Testes – Roteiro de teste </vt:lpstr>
      <vt:lpstr>Gestão de Configuração de Software </vt:lpstr>
      <vt:lpstr>Tecnologias Utilizadas.</vt:lpstr>
      <vt:lpstr>Vídeo do Funcionamento</vt:lpstr>
      <vt:lpstr>Perguntas?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Gabriel Fornicola Amorim - 824148690</cp:lastModifiedBy>
  <cp:revision>4</cp:revision>
  <dcterms:modified xsi:type="dcterms:W3CDTF">2025-06-11T18:05:12Z</dcterms:modified>
</cp:coreProperties>
</file>