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Old Standard TT" panose="020B060402020202020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fc2c395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fc2c395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fc2c395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fc2c395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fc2c39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fc2c39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Fire’s Out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The speed of information saving lives</a:t>
            </a:r>
            <a:r>
              <a:rPr lang="pt-BR" sz="2800" dirty="0">
                <a:solidFill>
                  <a:srgbClr val="F2F2F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 dirty="0">
              <a:solidFill>
                <a:srgbClr val="F2F2F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Fire’s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Out, a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seeks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accelerate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identification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attendance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for a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fire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focus</a:t>
            </a:r>
            <a:r>
              <a:rPr lang="pt-BR" sz="30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000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4358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Sensor </a:t>
            </a:r>
            <a:r>
              <a:rPr lang="pt-BR" dirty="0" err="1"/>
              <a:t>identifies</a:t>
            </a:r>
            <a:r>
              <a:rPr lang="pt-BR" dirty="0"/>
              <a:t> na </a:t>
            </a:r>
            <a:r>
              <a:rPr lang="pt-BR" dirty="0" err="1"/>
              <a:t>emergency</a:t>
            </a:r>
            <a:r>
              <a:rPr lang="pt-BR" dirty="0"/>
              <a:t>;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Verifies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degree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Processes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forwards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data;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 dirty="0" err="1"/>
              <a:t>Get</a:t>
            </a:r>
            <a:r>
              <a:rPr lang="pt-BR" dirty="0"/>
              <a:t> in </a:t>
            </a:r>
            <a:r>
              <a:rPr lang="pt-BR" dirty="0" err="1"/>
              <a:t>touch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person</a:t>
            </a:r>
            <a:r>
              <a:rPr lang="pt-BR" dirty="0"/>
              <a:t> in charge.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1. Sensor makes </a:t>
            </a:r>
            <a:r>
              <a:rPr lang="pt-BR" sz="1800" b="1" dirty="0" err="1"/>
              <a:t>identification</a:t>
            </a:r>
            <a:r>
              <a:rPr lang="pt-BR" sz="1800" b="1" dirty="0"/>
              <a:t> </a:t>
            </a:r>
            <a:r>
              <a:rPr lang="pt-BR" sz="1800" b="1" dirty="0" err="1"/>
              <a:t>of</a:t>
            </a:r>
            <a:r>
              <a:rPr lang="pt-BR" sz="1800" b="1" dirty="0"/>
              <a:t> </a:t>
            </a:r>
            <a:r>
              <a:rPr lang="pt-BR" sz="1800" b="1" dirty="0" err="1"/>
              <a:t>emergency</a:t>
            </a:r>
            <a:r>
              <a:rPr lang="pt-BR" sz="1800" b="1" dirty="0"/>
              <a:t> </a:t>
            </a:r>
            <a:r>
              <a:rPr lang="pt-BR" sz="1800" b="1" dirty="0" err="1"/>
              <a:t>based</a:t>
            </a:r>
            <a:r>
              <a:rPr lang="pt-BR" sz="1800" b="1" dirty="0"/>
              <a:t> </a:t>
            </a:r>
            <a:r>
              <a:rPr lang="pt-BR" sz="1800" b="1" dirty="0" err="1"/>
              <a:t>on</a:t>
            </a:r>
            <a:r>
              <a:rPr lang="pt-BR" sz="1800" b="1" dirty="0"/>
              <a:t> </a:t>
            </a:r>
            <a:r>
              <a:rPr lang="pt-BR" sz="1800" b="1" dirty="0" err="1"/>
              <a:t>known</a:t>
            </a:r>
            <a:r>
              <a:rPr lang="pt-BR" sz="1800" b="1" dirty="0"/>
              <a:t> </a:t>
            </a:r>
            <a:r>
              <a:rPr lang="pt-BR" sz="1800" b="1" dirty="0" err="1"/>
              <a:t>information</a:t>
            </a:r>
            <a:r>
              <a:rPr lang="pt-BR" sz="1800" b="1" dirty="0"/>
              <a:t> </a:t>
            </a:r>
            <a:r>
              <a:rPr lang="pt-BR" sz="1800" b="1" dirty="0" err="1"/>
              <a:t>of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system, </a:t>
            </a:r>
            <a:r>
              <a:rPr lang="pt-BR" sz="1800" b="1" dirty="0" err="1"/>
              <a:t>such</a:t>
            </a:r>
            <a:r>
              <a:rPr lang="pt-BR" sz="1800" b="1" dirty="0"/>
              <a:t> as:</a:t>
            </a:r>
            <a:endParaRPr sz="1800" b="1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 dirty="0"/>
              <a:t>Sensor </a:t>
            </a:r>
            <a:r>
              <a:rPr lang="pt-BR" sz="1800" dirty="0" err="1"/>
              <a:t>models</a:t>
            </a:r>
            <a:r>
              <a:rPr lang="pt-BR" sz="1800" dirty="0"/>
              <a:t>;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dirty="0" err="1"/>
              <a:t>Location</a:t>
            </a:r>
            <a:r>
              <a:rPr lang="pt-BR" sz="1800" dirty="0"/>
              <a:t> </a:t>
            </a:r>
            <a:r>
              <a:rPr lang="pt-BR" sz="1800" dirty="0" err="1"/>
              <a:t>information</a:t>
            </a:r>
            <a:r>
              <a:rPr lang="pt-BR" sz="1800" dirty="0"/>
              <a:t>;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dirty="0" err="1"/>
              <a:t>Avarage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people</a:t>
            </a:r>
            <a:r>
              <a:rPr lang="pt-BR" sz="1800" dirty="0"/>
              <a:t> </a:t>
            </a:r>
            <a:r>
              <a:rPr lang="pt-BR" sz="1800" dirty="0" err="1"/>
              <a:t>expectedat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time;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dirty="0"/>
              <a:t>Material </a:t>
            </a:r>
            <a:r>
              <a:rPr lang="pt-BR" sz="1800" dirty="0" err="1"/>
              <a:t>that</a:t>
            </a:r>
            <a:r>
              <a:rPr lang="pt-BR" sz="1800" dirty="0"/>
              <a:t> </a:t>
            </a:r>
            <a:r>
              <a:rPr lang="pt-BR" sz="1800" dirty="0" err="1"/>
              <a:t>exists</a:t>
            </a:r>
            <a:r>
              <a:rPr lang="pt-BR" sz="1800" dirty="0"/>
              <a:t> in </a:t>
            </a:r>
            <a:r>
              <a:rPr lang="pt-BR" sz="1800" dirty="0" err="1"/>
              <a:t>place</a:t>
            </a:r>
            <a:r>
              <a:rPr lang="pt-BR" sz="1800" dirty="0"/>
              <a:t>;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2. The </a:t>
            </a:r>
            <a:r>
              <a:rPr lang="pt-BR" sz="1800" b="1" dirty="0" err="1"/>
              <a:t>information</a:t>
            </a:r>
            <a:r>
              <a:rPr lang="pt-BR" sz="1800" b="1" dirty="0"/>
              <a:t> </a:t>
            </a:r>
            <a:r>
              <a:rPr lang="pt-BR" sz="1800" b="1" dirty="0" err="1"/>
              <a:t>is</a:t>
            </a:r>
            <a:r>
              <a:rPr lang="pt-BR" sz="1800" b="1" dirty="0"/>
              <a:t> </a:t>
            </a:r>
            <a:r>
              <a:rPr lang="pt-BR" sz="1800" b="1" dirty="0" err="1"/>
              <a:t>forwarded</a:t>
            </a:r>
            <a:r>
              <a:rPr lang="pt-BR" sz="1800" b="1" dirty="0"/>
              <a:t> </a:t>
            </a:r>
            <a:r>
              <a:rPr lang="pt-BR" sz="1800" b="1" dirty="0" err="1"/>
              <a:t>to</a:t>
            </a:r>
            <a:r>
              <a:rPr lang="pt-BR" sz="1800" b="1" dirty="0"/>
              <a:t> a central </a:t>
            </a:r>
            <a:r>
              <a:rPr lang="pt-BR" sz="1800" b="1" dirty="0" err="1"/>
              <a:t>that</a:t>
            </a:r>
            <a:r>
              <a:rPr lang="pt-BR" sz="1800" b="1" dirty="0"/>
              <a:t> </a:t>
            </a:r>
            <a:r>
              <a:rPr lang="pt-BR" sz="1800" b="1" dirty="0" err="1"/>
              <a:t>validates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data </a:t>
            </a:r>
            <a:r>
              <a:rPr lang="pt-BR" sz="1800" b="1" dirty="0" err="1"/>
              <a:t>already</a:t>
            </a:r>
            <a:r>
              <a:rPr lang="pt-BR" sz="1800" b="1" dirty="0"/>
              <a:t> </a:t>
            </a:r>
            <a:r>
              <a:rPr lang="pt-BR" sz="1800" b="1" dirty="0" err="1"/>
              <a:t>registered</a:t>
            </a:r>
            <a:r>
              <a:rPr lang="pt-BR" sz="1800" b="1" dirty="0"/>
              <a:t> in </a:t>
            </a:r>
            <a:r>
              <a:rPr lang="pt-BR" sz="1800" b="1" dirty="0" err="1"/>
              <a:t>the</a:t>
            </a:r>
            <a:r>
              <a:rPr lang="pt-BR" sz="1800" b="1" dirty="0"/>
              <a:t> system;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/>
              <a:t>3. </a:t>
            </a:r>
            <a:r>
              <a:rPr lang="pt-BR" sz="1800" b="1" dirty="0" err="1"/>
              <a:t>After</a:t>
            </a:r>
            <a:r>
              <a:rPr lang="pt-BR" sz="1800" b="1" dirty="0"/>
              <a:t> </a:t>
            </a:r>
            <a:r>
              <a:rPr lang="pt-BR" sz="1800" b="1" dirty="0" err="1"/>
              <a:t>passing</a:t>
            </a:r>
            <a:r>
              <a:rPr lang="pt-BR" sz="1800" b="1" dirty="0"/>
              <a:t> </a:t>
            </a:r>
            <a:r>
              <a:rPr lang="pt-BR" sz="1800" b="1" dirty="0" err="1"/>
              <a:t>through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b="1" dirty="0" err="1"/>
              <a:t>validation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b="1" dirty="0" err="1"/>
              <a:t>information</a:t>
            </a:r>
            <a:r>
              <a:rPr lang="pt-BR" sz="1800" b="1" dirty="0"/>
              <a:t> </a:t>
            </a:r>
            <a:r>
              <a:rPr lang="pt-BR" sz="1800" b="1" dirty="0" err="1"/>
              <a:t>is</a:t>
            </a:r>
            <a:r>
              <a:rPr lang="pt-BR" sz="1800" b="1" dirty="0"/>
              <a:t> </a:t>
            </a:r>
            <a:r>
              <a:rPr lang="pt-BR" sz="1800" b="1" dirty="0" err="1"/>
              <a:t>forwarded</a:t>
            </a:r>
            <a:r>
              <a:rPr lang="pt-BR" sz="1800" b="1" dirty="0"/>
              <a:t> </a:t>
            </a:r>
            <a:r>
              <a:rPr lang="pt-BR" sz="1800" b="1" dirty="0" err="1"/>
              <a:t>to</a:t>
            </a:r>
            <a:r>
              <a:rPr lang="pt-BR" sz="1800" b="1" dirty="0"/>
              <a:t> a </a:t>
            </a:r>
            <a:r>
              <a:rPr lang="pt-BR" sz="1800" b="1" dirty="0" err="1"/>
              <a:t>transmission</a:t>
            </a:r>
            <a:r>
              <a:rPr lang="pt-BR" sz="1800" b="1" dirty="0"/>
              <a:t> center, </a:t>
            </a:r>
            <a:r>
              <a:rPr lang="pt-BR" sz="1800" b="1" dirty="0" err="1"/>
              <a:t>where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b="1" dirty="0" err="1"/>
              <a:t>emergencywarnings</a:t>
            </a:r>
            <a:r>
              <a:rPr lang="pt-BR" sz="1800" b="1" dirty="0"/>
              <a:t> are </a:t>
            </a:r>
            <a:r>
              <a:rPr lang="pt-BR" sz="1800" b="1" dirty="0" err="1"/>
              <a:t>triggered</a:t>
            </a:r>
            <a:r>
              <a:rPr lang="pt-BR" sz="1800" b="1" dirty="0"/>
              <a:t>;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 b="1" dirty="0"/>
              <a:t>	</a:t>
            </a:r>
            <a:endParaRPr sz="180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Execution</a:t>
            </a:r>
            <a:r>
              <a:rPr lang="pt-BR" dirty="0"/>
              <a:t> </a:t>
            </a:r>
            <a:r>
              <a:rPr lang="pt-BR" dirty="0" err="1"/>
              <a:t>details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376025"/>
            <a:ext cx="3999900" cy="4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3.1. </a:t>
            </a:r>
            <a:r>
              <a:rPr lang="pt-BR" sz="1800" b="1" dirty="0" err="1"/>
              <a:t>If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system </a:t>
            </a:r>
            <a:r>
              <a:rPr lang="pt-BR" sz="1800" b="1" dirty="0" err="1"/>
              <a:t>has</a:t>
            </a:r>
            <a:r>
              <a:rPr lang="pt-BR" sz="1800" b="1" dirty="0"/>
              <a:t> </a:t>
            </a:r>
            <a:r>
              <a:rPr lang="pt-BR" sz="1800" b="1" dirty="0" err="1"/>
              <a:t>access</a:t>
            </a:r>
            <a:r>
              <a:rPr lang="pt-BR" sz="1800" b="1" dirty="0"/>
              <a:t> </a:t>
            </a:r>
            <a:r>
              <a:rPr lang="pt-BR" sz="1800" b="1" dirty="0" err="1"/>
              <a:t>to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internet, it </a:t>
            </a:r>
            <a:r>
              <a:rPr lang="pt-BR" sz="1800" b="1" dirty="0" err="1"/>
              <a:t>will</a:t>
            </a:r>
            <a:r>
              <a:rPr lang="pt-BR" sz="1800" b="1" dirty="0"/>
              <a:t> </a:t>
            </a:r>
            <a:r>
              <a:rPr lang="pt-BR" sz="1800" b="1" dirty="0" err="1"/>
              <a:t>be</a:t>
            </a:r>
            <a:r>
              <a:rPr lang="pt-BR" sz="1800" b="1" dirty="0"/>
              <a:t> </a:t>
            </a:r>
            <a:r>
              <a:rPr lang="pt-BR" sz="1800" b="1" dirty="0" err="1"/>
              <a:t>made</a:t>
            </a:r>
            <a:r>
              <a:rPr lang="pt-BR" sz="1800" b="1" dirty="0"/>
              <a:t> </a:t>
            </a:r>
            <a:r>
              <a:rPr lang="pt-BR" sz="1800" b="1" dirty="0" err="1"/>
              <a:t>integrated</a:t>
            </a:r>
            <a:r>
              <a:rPr lang="pt-BR" sz="1800" b="1" dirty="0"/>
              <a:t> </a:t>
            </a:r>
            <a:r>
              <a:rPr lang="pt-BR" sz="1800" b="1" dirty="0" err="1"/>
              <a:t>with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system </a:t>
            </a:r>
            <a:r>
              <a:rPr lang="pt-BR" sz="1800" b="1" dirty="0" err="1"/>
              <a:t>used</a:t>
            </a:r>
            <a:r>
              <a:rPr lang="pt-BR" sz="1800" b="1" dirty="0"/>
              <a:t> </a:t>
            </a:r>
            <a:r>
              <a:rPr lang="pt-BR" sz="1800" b="1" dirty="0" err="1"/>
              <a:t>by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b="1" dirty="0" err="1"/>
              <a:t>fire</a:t>
            </a:r>
            <a:r>
              <a:rPr lang="pt-BR" sz="1800" b="1" dirty="0"/>
              <a:t> </a:t>
            </a:r>
            <a:r>
              <a:rPr lang="pt-BR" sz="1800" b="1" dirty="0" err="1"/>
              <a:t>brigade</a:t>
            </a:r>
            <a:r>
              <a:rPr lang="pt-BR" sz="1800" b="1" dirty="0"/>
              <a:t> </a:t>
            </a:r>
            <a:r>
              <a:rPr lang="pt-BR" sz="1800" b="1" dirty="0" err="1"/>
              <a:t>team</a:t>
            </a:r>
            <a:r>
              <a:rPr lang="pt-BR" sz="1800" b="1" dirty="0"/>
              <a:t> </a:t>
            </a:r>
            <a:r>
              <a:rPr lang="pt-BR" sz="1800" b="1" dirty="0" err="1"/>
              <a:t>and</a:t>
            </a:r>
            <a:r>
              <a:rPr lang="pt-BR" sz="1800" b="1" dirty="0"/>
              <a:t> </a:t>
            </a:r>
            <a:r>
              <a:rPr lang="pt-BR" sz="1800" b="1" dirty="0" err="1"/>
              <a:t>will</a:t>
            </a:r>
            <a:r>
              <a:rPr lang="pt-BR" sz="1800" b="1" dirty="0"/>
              <a:t> trigger a </a:t>
            </a:r>
            <a:r>
              <a:rPr lang="pt-BR" sz="1800" b="1" dirty="0" err="1"/>
              <a:t>notification</a:t>
            </a:r>
            <a:r>
              <a:rPr lang="pt-BR" sz="1800" b="1" dirty="0"/>
              <a:t> </a:t>
            </a:r>
            <a:r>
              <a:rPr lang="pt-BR" sz="1800" b="1" dirty="0" err="1"/>
              <a:t>information</a:t>
            </a:r>
            <a:r>
              <a:rPr lang="pt-BR" sz="1800" b="1" dirty="0"/>
              <a:t> </a:t>
            </a:r>
            <a:r>
              <a:rPr lang="pt-BR" sz="1800" b="1" dirty="0" err="1"/>
              <a:t>collected</a:t>
            </a:r>
            <a:r>
              <a:rPr lang="pt-BR" sz="1800" b="1" dirty="0"/>
              <a:t> </a:t>
            </a:r>
            <a:r>
              <a:rPr lang="pt-BR" sz="1800" b="1" dirty="0" err="1"/>
              <a:t>by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b="1" dirty="0" err="1"/>
              <a:t>sensors</a:t>
            </a:r>
            <a:r>
              <a:rPr lang="pt-BR" sz="1800" b="1" dirty="0"/>
              <a:t> </a:t>
            </a:r>
            <a:r>
              <a:rPr lang="pt-BR" sz="1800" b="1" dirty="0" err="1"/>
              <a:t>that</a:t>
            </a:r>
            <a:r>
              <a:rPr lang="pt-BR" sz="1800" b="1" dirty="0"/>
              <a:t> </a:t>
            </a:r>
            <a:r>
              <a:rPr lang="pt-BR" sz="1800" b="1" dirty="0" err="1"/>
              <a:t>sent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b="1" dirty="0" err="1"/>
              <a:t>warning</a:t>
            </a:r>
            <a:r>
              <a:rPr lang="pt-BR" sz="1800" b="1" dirty="0"/>
              <a:t> </a:t>
            </a:r>
            <a:r>
              <a:rPr lang="pt-BR" sz="1800" b="1" dirty="0" err="1"/>
              <a:t>signal</a:t>
            </a:r>
            <a:r>
              <a:rPr lang="pt-BR" sz="1800" b="1" dirty="0"/>
              <a:t> </a:t>
            </a:r>
            <a:r>
              <a:rPr lang="pt-BR" sz="1800" b="1" dirty="0" err="1"/>
              <a:t>to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;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 b="1" dirty="0"/>
              <a:t>3.2. </a:t>
            </a:r>
            <a:r>
              <a:rPr lang="pt-BR" sz="1800" b="1" dirty="0" err="1"/>
              <a:t>If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system does </a:t>
            </a:r>
            <a:r>
              <a:rPr lang="pt-BR" sz="1800" b="1" dirty="0" err="1"/>
              <a:t>not</a:t>
            </a:r>
            <a:r>
              <a:rPr lang="pt-BR" sz="1800" b="1" dirty="0"/>
              <a:t> </a:t>
            </a:r>
            <a:r>
              <a:rPr lang="pt-BR" sz="1800" b="1" dirty="0" err="1"/>
              <a:t>have</a:t>
            </a:r>
            <a:r>
              <a:rPr lang="pt-BR" sz="1800" b="1" dirty="0"/>
              <a:t> internet </a:t>
            </a:r>
            <a:r>
              <a:rPr lang="pt-BR" sz="1800" b="1" dirty="0" err="1"/>
              <a:t>access</a:t>
            </a:r>
            <a:r>
              <a:rPr lang="pt-BR" sz="1800" b="1" dirty="0"/>
              <a:t>, a </a:t>
            </a:r>
            <a:r>
              <a:rPr lang="pt-BR" sz="1800" b="1" dirty="0" err="1"/>
              <a:t>second</a:t>
            </a:r>
            <a:r>
              <a:rPr lang="pt-BR" sz="1800" b="1" dirty="0"/>
              <a:t> </a:t>
            </a:r>
            <a:r>
              <a:rPr lang="pt-BR" sz="1800" b="1" dirty="0" err="1"/>
              <a:t>contact</a:t>
            </a:r>
            <a:r>
              <a:rPr lang="pt-BR" sz="1800" b="1" dirty="0"/>
              <a:t> </a:t>
            </a:r>
            <a:r>
              <a:rPr lang="pt-BR" sz="1800" b="1" dirty="0" err="1"/>
              <a:t>method</a:t>
            </a:r>
            <a:r>
              <a:rPr lang="pt-BR" sz="1800" b="1" dirty="0"/>
              <a:t> </a:t>
            </a:r>
            <a:r>
              <a:rPr lang="pt-BR" sz="1800" b="1" dirty="0" err="1"/>
              <a:t>will</a:t>
            </a:r>
            <a:r>
              <a:rPr lang="pt-BR" sz="1800" b="1" dirty="0"/>
              <a:t> </a:t>
            </a:r>
            <a:r>
              <a:rPr lang="pt-BR" sz="1800" b="1" dirty="0" err="1"/>
              <a:t>be</a:t>
            </a:r>
            <a:r>
              <a:rPr lang="pt-BR" sz="1800" b="1" dirty="0"/>
              <a:t> </a:t>
            </a:r>
            <a:r>
              <a:rPr lang="pt-BR" sz="1800" b="1" dirty="0" err="1"/>
              <a:t>requested</a:t>
            </a:r>
            <a:r>
              <a:rPr lang="pt-BR" sz="1800" b="1" dirty="0"/>
              <a:t>, </a:t>
            </a:r>
            <a:r>
              <a:rPr lang="pt-BR" sz="1800" b="1" dirty="0" err="1"/>
              <a:t>such</a:t>
            </a:r>
            <a:r>
              <a:rPr lang="pt-BR" sz="1800" b="1" dirty="0"/>
              <a:t> as a </a:t>
            </a:r>
            <a:r>
              <a:rPr lang="pt-BR" sz="1800" b="1" dirty="0" err="1"/>
              <a:t>ready</a:t>
            </a:r>
            <a:r>
              <a:rPr lang="pt-BR" sz="1800" b="1" dirty="0"/>
              <a:t> connection </a:t>
            </a:r>
            <a:r>
              <a:rPr lang="pt-BR" sz="1800" b="1" dirty="0" err="1"/>
              <a:t>or</a:t>
            </a:r>
            <a:r>
              <a:rPr lang="pt-BR" sz="1800" b="1" dirty="0"/>
              <a:t> </a:t>
            </a:r>
            <a:r>
              <a:rPr lang="pt-BR" sz="1800" b="1" dirty="0" err="1"/>
              <a:t>sending</a:t>
            </a:r>
            <a:r>
              <a:rPr lang="pt-BR" sz="1800" b="1" dirty="0"/>
              <a:t> na SMS </a:t>
            </a:r>
            <a:r>
              <a:rPr lang="pt-BR" sz="1800" b="1" dirty="0" err="1"/>
              <a:t>to</a:t>
            </a:r>
            <a:r>
              <a:rPr lang="pt-BR" sz="1800" b="1" dirty="0"/>
              <a:t> </a:t>
            </a:r>
            <a:r>
              <a:rPr lang="pt-BR" sz="1800" b="1" dirty="0" err="1"/>
              <a:t>those</a:t>
            </a:r>
            <a:r>
              <a:rPr lang="pt-BR" sz="1800" b="1" dirty="0"/>
              <a:t> </a:t>
            </a:r>
            <a:r>
              <a:rPr lang="pt-BR" sz="1800" b="1" dirty="0" err="1"/>
              <a:t>reponsible</a:t>
            </a:r>
            <a:r>
              <a:rPr lang="pt-BR" sz="1800" b="1" dirty="0"/>
              <a:t>.</a:t>
            </a:r>
            <a:endParaRPr sz="18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4832400" y="376075"/>
            <a:ext cx="3999900" cy="4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err="1"/>
              <a:t>Observation</a:t>
            </a:r>
            <a:r>
              <a:rPr lang="pt-BR" sz="1800" b="1" dirty="0"/>
              <a:t>: </a:t>
            </a:r>
            <a:endParaRPr sz="180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 b="1" dirty="0" err="1"/>
              <a:t>There</a:t>
            </a:r>
            <a:r>
              <a:rPr lang="pt-BR" sz="1800" b="1" dirty="0"/>
              <a:t> </a:t>
            </a:r>
            <a:r>
              <a:rPr lang="pt-BR" sz="1800" b="1" dirty="0" err="1"/>
              <a:t>will</a:t>
            </a:r>
            <a:r>
              <a:rPr lang="pt-BR" sz="1800" b="1" dirty="0"/>
              <a:t> </a:t>
            </a:r>
            <a:r>
              <a:rPr lang="pt-BR" sz="1800" b="1" dirty="0" err="1"/>
              <a:t>be</a:t>
            </a:r>
            <a:r>
              <a:rPr lang="pt-BR" sz="1800" b="1" dirty="0"/>
              <a:t> a </a:t>
            </a:r>
            <a:r>
              <a:rPr lang="pt-BR" sz="1800" b="1" dirty="0" err="1"/>
              <a:t>difference</a:t>
            </a:r>
            <a:r>
              <a:rPr lang="pt-BR" sz="1800" b="1" dirty="0"/>
              <a:t> </a:t>
            </a:r>
            <a:r>
              <a:rPr lang="pt-BR" sz="1800" b="1" dirty="0" err="1"/>
              <a:t>between</a:t>
            </a:r>
            <a:r>
              <a:rPr lang="pt-BR" sz="1800" b="1" dirty="0"/>
              <a:t> </a:t>
            </a:r>
            <a:r>
              <a:rPr lang="pt-BR" sz="1800" b="1" dirty="0" err="1"/>
              <a:t>emergencies</a:t>
            </a:r>
            <a:r>
              <a:rPr lang="pt-BR" sz="1800" b="1" dirty="0"/>
              <a:t> </a:t>
            </a:r>
            <a:r>
              <a:rPr lang="pt-BR" sz="1800" b="1" dirty="0" err="1"/>
              <a:t>with</a:t>
            </a:r>
            <a:r>
              <a:rPr lang="pt-BR" sz="1800" b="1" dirty="0"/>
              <a:t> </a:t>
            </a:r>
            <a:r>
              <a:rPr lang="pt-BR" sz="1800" b="1" dirty="0" err="1"/>
              <a:t>certainty</a:t>
            </a:r>
            <a:r>
              <a:rPr lang="pt-BR" sz="1800" b="1" dirty="0"/>
              <a:t> </a:t>
            </a:r>
            <a:r>
              <a:rPr lang="pt-BR" sz="1800" b="1" dirty="0" err="1"/>
              <a:t>that</a:t>
            </a:r>
            <a:r>
              <a:rPr lang="pt-BR" sz="1800" b="1" dirty="0"/>
              <a:t> </a:t>
            </a:r>
            <a:r>
              <a:rPr lang="pt-BR" sz="1800" b="1" dirty="0" err="1"/>
              <a:t>there</a:t>
            </a:r>
            <a:r>
              <a:rPr lang="pt-BR" sz="1800" b="1" dirty="0"/>
              <a:t> </a:t>
            </a:r>
            <a:r>
              <a:rPr lang="pt-BR" sz="1800" b="1" dirty="0" err="1"/>
              <a:t>is</a:t>
            </a:r>
            <a:r>
              <a:rPr lang="pt-BR" sz="1800" b="1" dirty="0"/>
              <a:t> a </a:t>
            </a:r>
            <a:r>
              <a:rPr lang="pt-BR" sz="1800" b="1" dirty="0" err="1"/>
              <a:t>fire</a:t>
            </a:r>
            <a:r>
              <a:rPr lang="pt-BR" sz="1800" b="1" dirty="0"/>
              <a:t>, </a:t>
            </a:r>
            <a:r>
              <a:rPr lang="pt-BR" sz="1800" b="1" dirty="0" err="1"/>
              <a:t>using</a:t>
            </a:r>
            <a:r>
              <a:rPr lang="pt-BR" sz="1800" b="1" dirty="0"/>
              <a:t> flame </a:t>
            </a:r>
            <a:r>
              <a:rPr lang="pt-BR" sz="1800" b="1" dirty="0" err="1"/>
              <a:t>sensors</a:t>
            </a:r>
            <a:r>
              <a:rPr lang="pt-BR" sz="1800" b="1" dirty="0"/>
              <a:t>, </a:t>
            </a:r>
            <a:r>
              <a:rPr lang="pt-BR" sz="1800" b="1" dirty="0" err="1"/>
              <a:t>which</a:t>
            </a:r>
            <a:r>
              <a:rPr lang="pt-BR" sz="1800" b="1" dirty="0"/>
              <a:t> </a:t>
            </a:r>
            <a:r>
              <a:rPr lang="pt-BR" sz="1800" b="1" dirty="0" err="1"/>
              <a:t>when</a:t>
            </a:r>
            <a:r>
              <a:rPr lang="pt-BR" sz="1800" b="1" dirty="0"/>
              <a:t> </a:t>
            </a:r>
            <a:r>
              <a:rPr lang="pt-BR" sz="1800" b="1" dirty="0" err="1"/>
              <a:t>triggered</a:t>
            </a:r>
            <a:r>
              <a:rPr lang="pt-BR" sz="1800" b="1" dirty="0"/>
              <a:t> </a:t>
            </a:r>
            <a:r>
              <a:rPr lang="pt-BR" sz="1800" b="1" dirty="0" err="1"/>
              <a:t>should</a:t>
            </a:r>
            <a:r>
              <a:rPr lang="pt-BR" sz="1800" b="1" dirty="0"/>
              <a:t> </a:t>
            </a:r>
            <a:r>
              <a:rPr lang="pt-BR" sz="1800" b="1" dirty="0" err="1"/>
              <a:t>contact</a:t>
            </a:r>
            <a:r>
              <a:rPr lang="pt-BR" sz="1800" b="1" dirty="0"/>
              <a:t> </a:t>
            </a:r>
            <a:r>
              <a:rPr lang="pt-BR" sz="1800" b="1" dirty="0" err="1"/>
              <a:t>directly</a:t>
            </a:r>
            <a:r>
              <a:rPr lang="pt-BR" sz="1800" b="1" dirty="0"/>
              <a:t> </a:t>
            </a:r>
            <a:r>
              <a:rPr lang="pt-BR" sz="1800" b="1" dirty="0" err="1"/>
              <a:t>with</a:t>
            </a:r>
            <a:r>
              <a:rPr lang="pt-BR" sz="1800" b="1" dirty="0"/>
              <a:t> </a:t>
            </a:r>
            <a:r>
              <a:rPr lang="pt-BR" sz="1800" b="1" dirty="0" err="1"/>
              <a:t>department</a:t>
            </a:r>
            <a:r>
              <a:rPr lang="pt-BR" sz="1800" b="1" dirty="0"/>
              <a:t> </a:t>
            </a:r>
            <a:r>
              <a:rPr lang="pt-BR" sz="1800" b="1" dirty="0" err="1"/>
              <a:t>and</a:t>
            </a:r>
            <a:r>
              <a:rPr lang="pt-BR" sz="1800" b="1" dirty="0"/>
              <a:t> a </a:t>
            </a:r>
            <a:r>
              <a:rPr lang="pt-BR" sz="1800" b="1" dirty="0" err="1"/>
              <a:t>second</a:t>
            </a:r>
            <a:r>
              <a:rPr lang="pt-BR" sz="1800" b="1" dirty="0"/>
              <a:t> </a:t>
            </a:r>
            <a:r>
              <a:rPr lang="pt-BR" sz="1800" b="1" dirty="0" err="1"/>
              <a:t>emergency</a:t>
            </a:r>
            <a:r>
              <a:rPr lang="pt-BR" sz="1800" b="1" dirty="0"/>
              <a:t> </a:t>
            </a:r>
            <a:r>
              <a:rPr lang="pt-BR" sz="1800" b="1" dirty="0" err="1"/>
              <a:t>covering</a:t>
            </a:r>
            <a:r>
              <a:rPr lang="pt-BR" sz="1800" b="1" dirty="0"/>
              <a:t> </a:t>
            </a:r>
            <a:r>
              <a:rPr lang="pt-BR" sz="1800" b="1" dirty="0" err="1"/>
              <a:t>sensors</a:t>
            </a:r>
            <a:r>
              <a:rPr lang="pt-BR" sz="1800" b="1" dirty="0"/>
              <a:t> </a:t>
            </a:r>
            <a:r>
              <a:rPr lang="pt-BR" sz="1800" b="1" dirty="0" err="1"/>
              <a:t>that</a:t>
            </a:r>
            <a:r>
              <a:rPr lang="pt-BR" sz="1800" b="1" dirty="0"/>
              <a:t> </a:t>
            </a:r>
            <a:r>
              <a:rPr lang="pt-BR" sz="1800" b="1" dirty="0" err="1"/>
              <a:t>pass</a:t>
            </a:r>
            <a:r>
              <a:rPr lang="pt-BR" sz="1800" b="1" dirty="0"/>
              <a:t> </a:t>
            </a:r>
            <a:r>
              <a:rPr lang="pt-BR" sz="1800" b="1" dirty="0" err="1"/>
              <a:t>warnings</a:t>
            </a:r>
            <a:r>
              <a:rPr lang="pt-BR" sz="1800" b="1" dirty="0"/>
              <a:t> </a:t>
            </a:r>
            <a:r>
              <a:rPr lang="pt-BR" sz="1800" b="1" dirty="0" err="1"/>
              <a:t>of</a:t>
            </a:r>
            <a:r>
              <a:rPr lang="pt-BR" sz="1800" b="1" dirty="0"/>
              <a:t> status </a:t>
            </a:r>
            <a:r>
              <a:rPr lang="pt-BR" sz="1800" b="1" dirty="0" err="1"/>
              <a:t>changes</a:t>
            </a:r>
            <a:r>
              <a:rPr lang="pt-BR" sz="1800" b="1" dirty="0"/>
              <a:t> </a:t>
            </a:r>
            <a:r>
              <a:rPr lang="pt-BR" sz="1800" b="1" dirty="0" err="1"/>
              <a:t>and</a:t>
            </a:r>
            <a:r>
              <a:rPr lang="pt-BR" sz="1800" b="1" dirty="0"/>
              <a:t> </a:t>
            </a:r>
            <a:r>
              <a:rPr lang="pt-BR" sz="1800" b="1" dirty="0" err="1"/>
              <a:t>notify</a:t>
            </a:r>
            <a:r>
              <a:rPr lang="pt-BR" sz="1800" b="1" dirty="0"/>
              <a:t> a </a:t>
            </a:r>
            <a:r>
              <a:rPr lang="pt-BR" sz="1800" b="1" dirty="0" err="1"/>
              <a:t>reponsible</a:t>
            </a:r>
            <a:r>
              <a:rPr lang="pt-BR" sz="1800" b="1" dirty="0"/>
              <a:t> </a:t>
            </a:r>
            <a:r>
              <a:rPr lang="pt-BR" sz="1800" b="1" dirty="0" err="1"/>
              <a:t>person</a:t>
            </a:r>
            <a:r>
              <a:rPr lang="pt-BR" sz="1800" b="1" dirty="0"/>
              <a:t> </a:t>
            </a:r>
            <a:r>
              <a:rPr lang="pt-BR" sz="1800" b="1" dirty="0" err="1"/>
              <a:t>to</a:t>
            </a:r>
            <a:r>
              <a:rPr lang="pt-BR" sz="1800" b="1" dirty="0"/>
              <a:t> </a:t>
            </a:r>
            <a:r>
              <a:rPr lang="pt-BR" sz="1800" b="1" dirty="0" err="1"/>
              <a:t>check</a:t>
            </a:r>
            <a:r>
              <a:rPr lang="pt-BR" sz="1800" b="1" dirty="0"/>
              <a:t>.</a:t>
            </a:r>
            <a:endParaRPr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376025"/>
            <a:ext cx="3999900" cy="4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/>
              <a:t>4. </a:t>
            </a:r>
            <a:r>
              <a:rPr lang="pt-BR" sz="1800" b="1" dirty="0" err="1"/>
              <a:t>From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b="1" dirty="0" err="1"/>
              <a:t>success</a:t>
            </a:r>
            <a:r>
              <a:rPr lang="pt-BR" sz="1800" b="1" dirty="0"/>
              <a:t> </a:t>
            </a:r>
            <a:r>
              <a:rPr lang="pt-BR" sz="1800" b="1" dirty="0" err="1"/>
              <a:t>with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b="1" dirty="0" err="1"/>
              <a:t>contact</a:t>
            </a:r>
            <a:r>
              <a:rPr lang="pt-BR" sz="1800" b="1" dirty="0"/>
              <a:t> </a:t>
            </a:r>
            <a:r>
              <a:rPr lang="pt-BR" sz="1800" b="1" dirty="0" err="1"/>
              <a:t>with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b="1" dirty="0" err="1"/>
              <a:t>fire</a:t>
            </a:r>
            <a:r>
              <a:rPr lang="pt-BR" sz="1800" b="1" dirty="0"/>
              <a:t> </a:t>
            </a:r>
            <a:r>
              <a:rPr lang="pt-BR" sz="1800" b="1" dirty="0" err="1"/>
              <a:t>brigade</a:t>
            </a:r>
            <a:r>
              <a:rPr lang="pt-BR" sz="1800" b="1" dirty="0"/>
              <a:t> </a:t>
            </a:r>
            <a:r>
              <a:rPr lang="pt-BR" sz="1800" b="1" dirty="0" err="1"/>
              <a:t>team</a:t>
            </a:r>
            <a:r>
              <a:rPr lang="pt-BR" sz="1800" b="1" dirty="0"/>
              <a:t>, </a:t>
            </a:r>
            <a:r>
              <a:rPr lang="pt-BR" sz="1800" b="1" dirty="0" err="1"/>
              <a:t>all</a:t>
            </a:r>
            <a:r>
              <a:rPr lang="pt-BR" sz="1800" b="1" dirty="0"/>
              <a:t> </a:t>
            </a:r>
            <a:r>
              <a:rPr lang="pt-BR" sz="1800" b="1" dirty="0" err="1"/>
              <a:t>other</a:t>
            </a:r>
            <a:r>
              <a:rPr lang="pt-BR" sz="1800" b="1" dirty="0"/>
              <a:t> </a:t>
            </a:r>
            <a:r>
              <a:rPr lang="pt-BR" sz="1800" b="1" dirty="0" err="1"/>
              <a:t>damages</a:t>
            </a:r>
            <a:r>
              <a:rPr lang="pt-BR" sz="1800" b="1" dirty="0"/>
              <a:t>, procedures </a:t>
            </a:r>
            <a:r>
              <a:rPr lang="pt-BR" sz="1800" b="1" dirty="0" err="1"/>
              <a:t>and</a:t>
            </a:r>
            <a:r>
              <a:rPr lang="pt-BR" sz="1800" b="1" dirty="0"/>
              <a:t> </a:t>
            </a:r>
            <a:r>
              <a:rPr lang="pt-BR" sz="1800" b="1" dirty="0" err="1"/>
              <a:t>actions</a:t>
            </a:r>
            <a:r>
              <a:rPr lang="pt-BR" sz="1800" b="1" dirty="0"/>
              <a:t> </a:t>
            </a:r>
            <a:r>
              <a:rPr lang="pt-BR" sz="1800" b="1" dirty="0" err="1"/>
              <a:t>will</a:t>
            </a:r>
            <a:r>
              <a:rPr lang="pt-BR" sz="1800" b="1" dirty="0"/>
              <a:t> </a:t>
            </a:r>
            <a:r>
              <a:rPr lang="pt-BR" sz="1800" b="1" dirty="0" err="1"/>
              <a:t>be</a:t>
            </a:r>
            <a:r>
              <a:rPr lang="pt-BR" sz="1800" b="1" dirty="0"/>
              <a:t> </a:t>
            </a:r>
            <a:r>
              <a:rPr lang="pt-BR" sz="1800" b="1" dirty="0" err="1"/>
              <a:t>taken</a:t>
            </a:r>
            <a:r>
              <a:rPr lang="pt-BR" sz="1800" b="1" dirty="0"/>
              <a:t> </a:t>
            </a:r>
            <a:r>
              <a:rPr lang="pt-BR" sz="1800" b="1" dirty="0" err="1"/>
              <a:t>and</a:t>
            </a:r>
            <a:r>
              <a:rPr lang="pt-BR" sz="1800" b="1" dirty="0"/>
              <a:t> </a:t>
            </a:r>
            <a:r>
              <a:rPr lang="pt-BR" sz="1800" b="1" dirty="0" err="1"/>
              <a:t>managed</a:t>
            </a:r>
            <a:r>
              <a:rPr lang="pt-BR" sz="1800" b="1" dirty="0"/>
              <a:t> </a:t>
            </a:r>
            <a:r>
              <a:rPr lang="pt-BR" sz="1800" b="1" dirty="0" err="1"/>
              <a:t>by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b="1" dirty="0" err="1"/>
              <a:t>fire</a:t>
            </a:r>
            <a:r>
              <a:rPr lang="pt-BR" sz="1800" b="1" dirty="0"/>
              <a:t> </a:t>
            </a:r>
            <a:r>
              <a:rPr lang="pt-BR" sz="1800" b="1" dirty="0" err="1"/>
              <a:t>brigade</a:t>
            </a:r>
            <a:r>
              <a:rPr lang="pt-BR" sz="1800" b="1" dirty="0"/>
              <a:t> </a:t>
            </a:r>
            <a:r>
              <a:rPr lang="pt-BR" sz="1800" b="1" dirty="0" err="1"/>
              <a:t>team</a:t>
            </a:r>
            <a:r>
              <a:rPr lang="pt-BR" sz="1800" b="1" dirty="0"/>
              <a:t> </a:t>
            </a:r>
            <a:r>
              <a:rPr lang="pt-BR" sz="1800" b="1" dirty="0" err="1"/>
              <a:t>itself</a:t>
            </a:r>
            <a:r>
              <a:rPr lang="pt-BR" sz="1800" b="1" dirty="0"/>
              <a:t>.</a:t>
            </a:r>
            <a:endParaRPr sz="1800" b="1" dirty="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53625"/>
            <a:ext cx="4527604" cy="300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14650"/>
            <a:ext cx="39999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dirty="0" err="1"/>
              <a:t>Ensure</a:t>
            </a:r>
            <a:r>
              <a:rPr lang="pt-BR" sz="1800" dirty="0"/>
              <a:t> a </a:t>
            </a:r>
            <a:r>
              <a:rPr lang="pt-BR" sz="1800" dirty="0" err="1"/>
              <a:t>healthy</a:t>
            </a:r>
            <a:r>
              <a:rPr lang="pt-BR" sz="1800" dirty="0"/>
              <a:t> </a:t>
            </a:r>
            <a:r>
              <a:rPr lang="pt-BR" sz="1800" dirty="0" err="1"/>
              <a:t>life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promote</a:t>
            </a:r>
            <a:r>
              <a:rPr lang="pt-BR" sz="1800" dirty="0"/>
              <a:t> </a:t>
            </a:r>
            <a:r>
              <a:rPr lang="pt-BR" sz="1800" dirty="0" err="1"/>
              <a:t>well-being</a:t>
            </a:r>
            <a:r>
              <a:rPr lang="pt-BR" sz="1800" dirty="0"/>
              <a:t> for </a:t>
            </a:r>
            <a:r>
              <a:rPr lang="pt-BR" sz="1800" dirty="0" err="1"/>
              <a:t>all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all</a:t>
            </a:r>
            <a:r>
              <a:rPr lang="pt-BR" sz="1800" dirty="0"/>
              <a:t>, </a:t>
            </a:r>
            <a:r>
              <a:rPr lang="pt-BR" sz="1800" dirty="0" err="1"/>
              <a:t>at</a:t>
            </a:r>
            <a:r>
              <a:rPr lang="pt-BR" sz="1800" dirty="0"/>
              <a:t> </a:t>
            </a:r>
            <a:r>
              <a:rPr lang="pt-BR" sz="1800" dirty="0" err="1"/>
              <a:t>all</a:t>
            </a:r>
            <a:r>
              <a:rPr lang="pt-BR" sz="1800" dirty="0"/>
              <a:t> ages;</a:t>
            </a:r>
            <a:endParaRPr sz="1800"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4832400" y="1058225"/>
            <a:ext cx="3999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Making </a:t>
            </a:r>
            <a:r>
              <a:rPr lang="pt-BR" sz="1800" dirty="0" err="1"/>
              <a:t>cities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humam</a:t>
            </a:r>
            <a:r>
              <a:rPr lang="pt-BR" sz="1800" dirty="0"/>
              <a:t> </a:t>
            </a:r>
            <a:r>
              <a:rPr lang="pt-BR" sz="1800" dirty="0" err="1"/>
              <a:t>settlements</a:t>
            </a:r>
            <a:r>
              <a:rPr lang="pt-BR" sz="1800" dirty="0"/>
              <a:t> inclusive, safe, resiliente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sustainable</a:t>
            </a:r>
            <a:r>
              <a:rPr lang="pt-BR" sz="1800" dirty="0"/>
              <a:t>.</a:t>
            </a: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SDG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350" y="2571755"/>
            <a:ext cx="1624600" cy="1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054" y="2571697"/>
            <a:ext cx="1624600" cy="16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85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/>
              <a:t>We</a:t>
            </a:r>
            <a:r>
              <a:rPr lang="pt-BR" sz="3600" dirty="0"/>
              <a:t> </a:t>
            </a:r>
            <a:r>
              <a:rPr lang="pt-BR" sz="3600" dirty="0" err="1"/>
              <a:t>hope</a:t>
            </a:r>
            <a:r>
              <a:rPr lang="pt-BR" sz="3600" dirty="0"/>
              <a:t> </a:t>
            </a:r>
            <a:r>
              <a:rPr lang="pt-BR" sz="3600" dirty="0" err="1"/>
              <a:t>that</a:t>
            </a:r>
            <a:r>
              <a:rPr lang="pt-BR" sz="3600" dirty="0"/>
              <a:t> </a:t>
            </a:r>
            <a:r>
              <a:rPr lang="pt-BR" sz="3600" dirty="0" err="1"/>
              <a:t>from</a:t>
            </a:r>
            <a:r>
              <a:rPr lang="pt-BR" sz="3600" dirty="0"/>
              <a:t> </a:t>
            </a:r>
            <a:r>
              <a:rPr lang="pt-BR" sz="3600" dirty="0" err="1"/>
              <a:t>the</a:t>
            </a:r>
            <a:r>
              <a:rPr lang="pt-BR" sz="3600" dirty="0"/>
              <a:t> </a:t>
            </a:r>
            <a:r>
              <a:rPr lang="pt-BR" sz="3600" dirty="0" err="1"/>
              <a:t>warnings</a:t>
            </a:r>
            <a:r>
              <a:rPr lang="pt-BR" sz="3600" dirty="0"/>
              <a:t> </a:t>
            </a:r>
            <a:r>
              <a:rPr lang="pt-BR" sz="3600" dirty="0" err="1"/>
              <a:t>launched</a:t>
            </a:r>
            <a:r>
              <a:rPr lang="pt-BR" sz="3600" dirty="0"/>
              <a:t> </a:t>
            </a:r>
            <a:r>
              <a:rPr lang="pt-BR" sz="3600" dirty="0" err="1"/>
              <a:t>by</a:t>
            </a:r>
            <a:r>
              <a:rPr lang="pt-BR" sz="3600" dirty="0"/>
              <a:t> </a:t>
            </a:r>
            <a:r>
              <a:rPr lang="pt-BR" sz="3600" dirty="0" err="1"/>
              <a:t>the</a:t>
            </a:r>
            <a:r>
              <a:rPr lang="pt-BR" sz="3600" dirty="0"/>
              <a:t> system </a:t>
            </a:r>
            <a:r>
              <a:rPr lang="pt-BR" sz="3600" dirty="0" err="1"/>
              <a:t>the</a:t>
            </a:r>
            <a:r>
              <a:rPr lang="pt-BR" sz="3600" dirty="0"/>
              <a:t> </a:t>
            </a:r>
            <a:r>
              <a:rPr lang="pt-BR" sz="3600" dirty="0" err="1"/>
              <a:t>agility</a:t>
            </a:r>
            <a:r>
              <a:rPr lang="pt-BR" sz="3600" dirty="0"/>
              <a:t> </a:t>
            </a:r>
            <a:r>
              <a:rPr lang="pt-BR" sz="3600" dirty="0" err="1"/>
              <a:t>and</a:t>
            </a:r>
            <a:r>
              <a:rPr lang="pt-BR" sz="3600" dirty="0"/>
              <a:t> </a:t>
            </a:r>
            <a:r>
              <a:rPr lang="pt-BR" sz="3600" dirty="0" err="1"/>
              <a:t>efficiency</a:t>
            </a:r>
            <a:r>
              <a:rPr lang="pt-BR" sz="3600" dirty="0"/>
              <a:t> </a:t>
            </a:r>
            <a:r>
              <a:rPr lang="pt-BR" sz="3600" dirty="0" err="1"/>
              <a:t>of</a:t>
            </a:r>
            <a:r>
              <a:rPr lang="pt-BR" sz="3600" dirty="0"/>
              <a:t> </a:t>
            </a:r>
            <a:r>
              <a:rPr lang="pt-BR" sz="3600" dirty="0" err="1"/>
              <a:t>the</a:t>
            </a:r>
            <a:r>
              <a:rPr lang="pt-BR" sz="3600" dirty="0"/>
              <a:t> </a:t>
            </a:r>
            <a:r>
              <a:rPr lang="pt-BR" sz="3600" dirty="0" err="1"/>
              <a:t>fire</a:t>
            </a:r>
            <a:r>
              <a:rPr lang="pt-BR" sz="3600" dirty="0"/>
              <a:t> </a:t>
            </a:r>
            <a:r>
              <a:rPr lang="pt-BR" sz="3600" dirty="0" err="1"/>
              <a:t>brigade</a:t>
            </a:r>
            <a:r>
              <a:rPr lang="pt-BR" sz="3600" dirty="0"/>
              <a:t> </a:t>
            </a:r>
            <a:r>
              <a:rPr lang="pt-BR" sz="3600" dirty="0" err="1"/>
              <a:t>will</a:t>
            </a:r>
            <a:r>
              <a:rPr lang="pt-BR" sz="3600" dirty="0"/>
              <a:t> </a:t>
            </a:r>
            <a:r>
              <a:rPr lang="pt-BR" sz="3600" dirty="0" err="1"/>
              <a:t>be</a:t>
            </a:r>
            <a:r>
              <a:rPr lang="pt-BR" sz="3600" dirty="0"/>
              <a:t> </a:t>
            </a:r>
            <a:r>
              <a:rPr lang="pt-BR" sz="3600" dirty="0" err="1"/>
              <a:t>further</a:t>
            </a:r>
            <a:r>
              <a:rPr lang="pt-BR" sz="3600" dirty="0"/>
              <a:t> </a:t>
            </a:r>
            <a:r>
              <a:rPr lang="pt-BR" sz="3600" dirty="0" err="1"/>
              <a:t>improved</a:t>
            </a:r>
            <a:r>
              <a:rPr lang="pt-BR" sz="3600" dirty="0"/>
              <a:t>. 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348</Words>
  <Application>Microsoft Office PowerPoint</Application>
  <PresentationFormat>Apresentação na tela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Old Standard TT</vt:lpstr>
      <vt:lpstr>Georgia</vt:lpstr>
      <vt:lpstr>Paperback</vt:lpstr>
      <vt:lpstr>Fire’s Out</vt:lpstr>
      <vt:lpstr>O Projeto</vt:lpstr>
      <vt:lpstr>Fire’s Out, a project that seeks to accelerate the process of identification and attendance for a fire focus. </vt:lpstr>
      <vt:lpstr>Execução</vt:lpstr>
      <vt:lpstr>Execution details</vt:lpstr>
      <vt:lpstr>Apresentação do PowerPoint</vt:lpstr>
      <vt:lpstr>Apresentação do PowerPoint</vt:lpstr>
      <vt:lpstr>SDG </vt:lpstr>
      <vt:lpstr>We hope that from the warnings launched by the system the agility and efficiency of the fire brigade will be further improved.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Fire’s Out</dc:title>
  <cp:lastModifiedBy>Amanda Prado Ribeiro</cp:lastModifiedBy>
  <cp:revision>4</cp:revision>
  <dcterms:modified xsi:type="dcterms:W3CDTF">2019-10-20T11:04:36Z</dcterms:modified>
</cp:coreProperties>
</file>