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1" r:id="rId4"/>
    <p:sldId id="262" r:id="rId5"/>
    <p:sldId id="260" r:id="rId6"/>
    <p:sldId id="257" r:id="rId7"/>
    <p:sldId id="258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17581" y="1844824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s-ES" b="1" dirty="0" smtClean="0"/>
              <a:t>“Gestión de Configuración”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3640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756942"/>
              </p:ext>
            </p:extLst>
          </p:nvPr>
        </p:nvGraphicFramePr>
        <p:xfrm>
          <a:off x="457200" y="692696"/>
          <a:ext cx="8229600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7507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Subversion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Mercurial</a:t>
                      </a: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Cliente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 smtClean="0"/>
                        <a:t>Tortoise</a:t>
                      </a:r>
                      <a:r>
                        <a:rPr lang="es-AR" sz="1400" baseline="0" dirty="0" smtClean="0"/>
                        <a:t> </a:t>
                      </a:r>
                      <a:r>
                        <a:rPr lang="es-AR" sz="1400" baseline="0" dirty="0" err="1" smtClean="0"/>
                        <a:t>svn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 smtClean="0"/>
                        <a:t>Tortoise</a:t>
                      </a:r>
                      <a:r>
                        <a:rPr lang="es-AR" sz="1400" dirty="0" smtClean="0"/>
                        <a:t> Hg.</a:t>
                      </a:r>
                      <a:endParaRPr lang="es-AR" sz="1400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Manejo de gestión de cambios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29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/>
          <a:lstStyle/>
          <a:p>
            <a:pPr marL="109728" indent="0">
              <a:buNone/>
            </a:pPr>
            <a:r>
              <a:rPr lang="es-AR" b="1" dirty="0" smtClean="0">
                <a:solidFill>
                  <a:srgbClr val="002060"/>
                </a:solidFill>
              </a:rPr>
              <a:t>¿</a:t>
            </a:r>
            <a:r>
              <a:rPr lang="es-AR" b="1" dirty="0">
                <a:solidFill>
                  <a:srgbClr val="002060"/>
                </a:solidFill>
              </a:rPr>
              <a:t>Qué es </a:t>
            </a:r>
            <a:r>
              <a:rPr lang="es-AR" b="1" dirty="0" err="1">
                <a:solidFill>
                  <a:srgbClr val="002060"/>
                </a:solidFill>
              </a:rPr>
              <a:t>Subversion</a:t>
            </a:r>
            <a:r>
              <a:rPr lang="es-AR" b="1" dirty="0">
                <a:solidFill>
                  <a:srgbClr val="002060"/>
                </a:solidFill>
              </a:rPr>
              <a:t>?</a:t>
            </a:r>
            <a:endParaRPr lang="es-AR" b="1" dirty="0">
              <a:solidFill>
                <a:srgbClr val="002060"/>
              </a:solidFill>
            </a:endParaRPr>
          </a:p>
          <a:p>
            <a:pPr marL="109728" indent="0">
              <a:buNone/>
            </a:pPr>
            <a:endParaRPr lang="es-AR" dirty="0" smtClean="0"/>
          </a:p>
          <a:p>
            <a:r>
              <a:rPr lang="es-AR" dirty="0" smtClean="0"/>
              <a:t>Sistema </a:t>
            </a:r>
            <a:r>
              <a:rPr lang="es-AR" dirty="0"/>
              <a:t>de control de versiones.</a:t>
            </a:r>
          </a:p>
          <a:p>
            <a:r>
              <a:rPr lang="es-AR" dirty="0" smtClean="0"/>
              <a:t>Sistema </a:t>
            </a:r>
            <a:r>
              <a:rPr lang="es-AR" dirty="0"/>
              <a:t>centralizado para compartir información.</a:t>
            </a:r>
          </a:p>
          <a:p>
            <a:r>
              <a:rPr lang="es-AR" dirty="0" smtClean="0"/>
              <a:t>Gestiona </a:t>
            </a:r>
            <a:r>
              <a:rPr lang="es-AR" dirty="0"/>
              <a:t>archivos y directorios, y sus cambios a</a:t>
            </a:r>
          </a:p>
          <a:p>
            <a:r>
              <a:rPr lang="es-AR" dirty="0"/>
              <a:t>través del tiempo.</a:t>
            </a:r>
          </a:p>
          <a:p>
            <a:r>
              <a:rPr lang="es-AR" dirty="0" smtClean="0"/>
              <a:t>Podemos </a:t>
            </a:r>
            <a:r>
              <a:rPr lang="es-AR" dirty="0"/>
              <a:t>recrear un proyecto desde cualquier </a:t>
            </a:r>
            <a:r>
              <a:rPr lang="es-AR" dirty="0" smtClean="0"/>
              <a:t>momento en </a:t>
            </a:r>
            <a:r>
              <a:rPr lang="es-AR" dirty="0"/>
              <a:t>su </a:t>
            </a:r>
            <a:r>
              <a:rPr lang="es-AR" dirty="0" smtClean="0"/>
              <a:t>historia.</a:t>
            </a:r>
          </a:p>
          <a:p>
            <a:r>
              <a:rPr lang="es-AR" dirty="0" err="1" smtClean="0"/>
              <a:t>Subversion</a:t>
            </a:r>
            <a:r>
              <a:rPr lang="es-AR" dirty="0" smtClean="0"/>
              <a:t> </a:t>
            </a:r>
            <a:r>
              <a:rPr lang="es-AR" dirty="0"/>
              <a:t>es un repositorio en forma de árbol </a:t>
            </a:r>
            <a:r>
              <a:rPr lang="es-AR" dirty="0" smtClean="0"/>
              <a:t>con una </a:t>
            </a:r>
            <a:r>
              <a:rPr lang="es-AR" dirty="0"/>
              <a:t>jerarquía de directorios y archivos.</a:t>
            </a:r>
            <a:endParaRPr lang="es-AR" u="sng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307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81840"/>
          </a:xfrm>
        </p:spPr>
        <p:txBody>
          <a:bodyPr/>
          <a:lstStyle/>
          <a:p>
            <a:pPr marL="0" indent="0">
              <a:buNone/>
            </a:pPr>
            <a:r>
              <a:rPr lang="es-AR" b="1" dirty="0">
                <a:solidFill>
                  <a:srgbClr val="002060"/>
                </a:solidFill>
              </a:rPr>
              <a:t>Gestionar </a:t>
            </a:r>
            <a:r>
              <a:rPr lang="es-AR" b="1" dirty="0" smtClean="0">
                <a:solidFill>
                  <a:srgbClr val="002060"/>
                </a:solidFill>
              </a:rPr>
              <a:t>cambios </a:t>
            </a:r>
            <a:r>
              <a:rPr lang="es-AR" b="1" dirty="0">
                <a:solidFill>
                  <a:srgbClr val="002060"/>
                </a:solidFill>
              </a:rPr>
              <a:t>a través del </a:t>
            </a:r>
            <a:r>
              <a:rPr lang="es-AR" b="1" dirty="0" smtClean="0">
                <a:solidFill>
                  <a:srgbClr val="002060"/>
                </a:solidFill>
              </a:rPr>
              <a:t>tiempo</a:t>
            </a:r>
          </a:p>
          <a:p>
            <a:pPr marL="0" indent="0">
              <a:buNone/>
            </a:pPr>
            <a:endParaRPr lang="es-AR" dirty="0" smtClean="0">
              <a:solidFill>
                <a:srgbClr val="002060"/>
              </a:solidFill>
            </a:endParaRPr>
          </a:p>
          <a:p>
            <a:r>
              <a:rPr lang="es-AR" dirty="0" err="1"/>
              <a:t>Subversion</a:t>
            </a:r>
            <a:r>
              <a:rPr lang="es-AR" dirty="0"/>
              <a:t> recuerda cada cambio que se haya</a:t>
            </a:r>
          </a:p>
          <a:p>
            <a:r>
              <a:rPr lang="es-AR" dirty="0"/>
              <a:t>realizado en el repositorio.</a:t>
            </a:r>
          </a:p>
          <a:p>
            <a:r>
              <a:rPr lang="es-AR" dirty="0" smtClean="0"/>
              <a:t>Recuerda </a:t>
            </a:r>
            <a:r>
              <a:rPr lang="es-AR" dirty="0"/>
              <a:t>cambios realizado a cada archivo así</a:t>
            </a:r>
          </a:p>
          <a:p>
            <a:r>
              <a:rPr lang="es-AR" dirty="0"/>
              <a:t>como cambios en el árbol de directorios:</a:t>
            </a:r>
          </a:p>
          <a:p>
            <a:r>
              <a:rPr lang="es-AR" dirty="0" smtClean="0"/>
              <a:t>Archivos </a:t>
            </a:r>
            <a:r>
              <a:rPr lang="es-AR" dirty="0"/>
              <a:t>y directorios nuevos</a:t>
            </a:r>
          </a:p>
          <a:p>
            <a:r>
              <a:rPr lang="es-AR" dirty="0" smtClean="0"/>
              <a:t>Archivos </a:t>
            </a:r>
            <a:r>
              <a:rPr lang="es-AR" dirty="0"/>
              <a:t>y directorios borrados</a:t>
            </a:r>
          </a:p>
          <a:p>
            <a:r>
              <a:rPr lang="es-AR" dirty="0" smtClean="0"/>
              <a:t>Archivos </a:t>
            </a:r>
            <a:r>
              <a:rPr lang="es-AR" dirty="0"/>
              <a:t>y directorios modificados o cambiados de lugar.</a:t>
            </a:r>
            <a:endParaRPr lang="es-AR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A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50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6082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91405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9826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89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129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164925"/>
              </p:ext>
            </p:extLst>
          </p:nvPr>
        </p:nvGraphicFramePr>
        <p:xfrm>
          <a:off x="457200" y="692696"/>
          <a:ext cx="8229600" cy="588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235696"/>
                <a:gridCol w="3250704"/>
              </a:tblGrid>
              <a:tr h="67507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Subversion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Mercurial</a:t>
                      </a: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/>
                        <a:t>Servidor</a:t>
                      </a:r>
                      <a:r>
                        <a:rPr lang="es-AR" sz="1400" baseline="0" dirty="0" smtClean="0"/>
                        <a:t> de Control</a:t>
                      </a:r>
                      <a:endParaRPr lang="es-AR" sz="1400" dirty="0" smtClean="0"/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Servidor</a:t>
                      </a:r>
                      <a:r>
                        <a:rPr lang="es-AR" sz="1400" baseline="0" dirty="0" smtClean="0"/>
                        <a:t> de manejo centralizado.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Servidor de manejo distribuido.</a:t>
                      </a:r>
                      <a:endParaRPr lang="es-AR" sz="1400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Manejo de Versiones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Versionado de directorios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Manejo de variaciones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Órdenes/comandos y sus objetivos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Administración del Repositorio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de acceso 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Con una cuenta SSH compartida.</a:t>
                      </a:r>
                    </a:p>
                    <a:p>
                      <a:r>
                        <a:rPr lang="es-AR" sz="1400" dirty="0" smtClean="0"/>
                        <a:t>Con un servidor apache con soporte para el protocolo HTTPS y scripts .</a:t>
                      </a:r>
                      <a:r>
                        <a:rPr lang="es-AR" sz="1400" dirty="0" err="1" smtClean="0"/>
                        <a:t>cgi</a:t>
                      </a:r>
                      <a:r>
                        <a:rPr lang="es-AR" sz="1400" dirty="0" smtClean="0"/>
                        <a:t> Con un grupo de usuarios del sistema de archivos.</a:t>
                      </a:r>
                      <a:endParaRPr lang="es-AR" sz="1400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de sincronización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752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279</TotalTime>
  <Words>192</Words>
  <Application>Microsoft Office PowerPoint</Application>
  <PresentationFormat>Presentación en pantalla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Urbano</vt:lpstr>
      <vt:lpstr>“Gestión de Configuración”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“Gestión de Configuración”</dc:title>
  <dc:creator>DESIREE</dc:creator>
  <cp:lastModifiedBy>DESIREE</cp:lastModifiedBy>
  <cp:revision>15</cp:revision>
  <dcterms:created xsi:type="dcterms:W3CDTF">2012-08-01T21:34:16Z</dcterms:created>
  <dcterms:modified xsi:type="dcterms:W3CDTF">2012-08-02T23:44:53Z</dcterms:modified>
</cp:coreProperties>
</file>