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9" r:id="rId14"/>
    <p:sldId id="26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717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9786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Comparación Subversion – Jenkins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7730"/>
              </p:ext>
            </p:extLst>
          </p:nvPr>
        </p:nvGraphicFramePr>
        <p:xfrm>
          <a:off x="971600" y="1397000"/>
          <a:ext cx="712879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447824"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Jenkins</a:t>
                      </a:r>
                    </a:p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Lleva control de versiones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Toma la última versión</a:t>
                      </a:r>
                      <a:r>
                        <a:rPr lang="es-AR" sz="1600" baseline="0" dirty="0" smtClean="0"/>
                        <a:t> del repositorio </a:t>
                      </a:r>
                      <a:r>
                        <a:rPr lang="es-AR" sz="1600" baseline="0" dirty="0" err="1" smtClean="0"/>
                        <a:t>subversion</a:t>
                      </a:r>
                      <a:r>
                        <a:rPr lang="es-AR" sz="1600" baseline="0" dirty="0" smtClean="0"/>
                        <a:t> para integrar el proyecto.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según la</a:t>
                      </a:r>
                      <a:r>
                        <a:rPr lang="es-AR" sz="1600" baseline="0" dirty="0" smtClean="0"/>
                        <a:t> necesidad del usuario.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planificada.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Si hay errores en el código, no</a:t>
                      </a:r>
                      <a:r>
                        <a:rPr lang="es-AR" sz="1600" baseline="0" dirty="0" smtClean="0"/>
                        <a:t> son manejados.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/>
                        <a:t>Si hay errores en el código, la</a:t>
                      </a:r>
                      <a:r>
                        <a:rPr lang="es-AR" sz="1600" baseline="0" dirty="0" smtClean="0"/>
                        <a:t> construcción y sus dependencias son bloqueadas hasta solucionar los errores.</a:t>
                      </a:r>
                      <a:endParaRPr lang="es-AR" sz="1600" dirty="0" smtClean="0"/>
                    </a:p>
                    <a:p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sz="3600" dirty="0">
                <a:solidFill>
                  <a:schemeClr val="tx2"/>
                </a:solidFill>
              </a:rPr>
              <a:t>Jenkins </a:t>
            </a:r>
            <a:endParaRPr lang="es-AR" dirty="0" smtClean="0"/>
          </a:p>
          <a:p>
            <a:r>
              <a:rPr lang="es-AR" dirty="0" smtClean="0"/>
              <a:t>“</a:t>
            </a:r>
            <a:r>
              <a:rPr lang="es-AR" i="1" dirty="0"/>
              <a:t>Jenkins</a:t>
            </a:r>
            <a:r>
              <a:rPr lang="es-AR" dirty="0"/>
              <a:t> es un servidor de integración continua Open </a:t>
            </a:r>
            <a:r>
              <a:rPr lang="es-AR" dirty="0" err="1"/>
              <a:t>Source</a:t>
            </a:r>
            <a:r>
              <a:rPr lang="es-AR" dirty="0"/>
              <a:t>. </a:t>
            </a:r>
            <a:r>
              <a:rPr lang="es-AR" dirty="0" smtClean="0"/>
              <a:t>Es una </a:t>
            </a:r>
            <a:r>
              <a:rPr lang="es-AR" dirty="0"/>
              <a:t>plataforma sobre la cual se pueden automatizar ciertos procesos. </a:t>
            </a:r>
          </a:p>
          <a:p>
            <a:r>
              <a:rPr lang="es-AR" dirty="0"/>
              <a:t>Su uso más difundido es en la generación de </a:t>
            </a:r>
            <a:r>
              <a:rPr lang="es-AR" dirty="0" err="1"/>
              <a:t>builds</a:t>
            </a:r>
            <a:r>
              <a:rPr lang="es-AR" dirty="0"/>
              <a:t> de aplicaciones a intervalos de tiempo para ejecutar una serie de pruebas sobre los mismos de forma automática. </a:t>
            </a:r>
            <a:r>
              <a:rPr lang="es-AR" dirty="0" smtClean="0"/>
              <a:t>Permite </a:t>
            </a:r>
            <a:r>
              <a:rPr lang="es-AR" dirty="0"/>
              <a:t>que el código nuevo se vaya integrando y probando de a poco. Esto permite detectar temprano fallos en las aplicaciones de manera que sea más fácil y menos costoso solucionar problemas.</a:t>
            </a:r>
          </a:p>
          <a:p>
            <a:pPr marL="0" indent="0" algn="ctr">
              <a:buNone/>
            </a:pP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dirty="0" smtClean="0">
                <a:solidFill>
                  <a:schemeClr val="tx2"/>
                </a:solidFill>
              </a:rPr>
              <a:t>Jenkins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://wiki.vivatia.com/images/b/bc/Huds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085"/>
            <a:ext cx="7848872" cy="53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0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3226933"/>
          </a:xfrm>
        </p:spPr>
      </p:pic>
    </p:spTree>
    <p:extLst>
      <p:ext uri="{BB962C8B-B14F-4D97-AF65-F5344CB8AC3E}">
        <p14:creationId xmlns:p14="http://schemas.microsoft.com/office/powerpoint/2010/main" val="46366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27105"/>
              </p:ext>
            </p:extLst>
          </p:nvPr>
        </p:nvGraphicFramePr>
        <p:xfrm>
          <a:off x="1187624" y="1340768"/>
          <a:ext cx="7128792" cy="509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67240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todas las pruebas del proyecto.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 diagnóstico de por qué algo ha fallado puede ser difícil.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la compilación e integración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se puede obligar al desarrollador a trabajar</a:t>
                      </a:r>
                      <a:r>
                        <a:rPr lang="es-AR" sz="1400" baseline="0" dirty="0" smtClean="0"/>
                        <a:t> sobre un error informado en un mail, </a:t>
                      </a:r>
                      <a:r>
                        <a:rPr lang="es-AR" sz="1400" baseline="0" dirty="0" smtClean="0"/>
                        <a:t>RSS o </a:t>
                      </a:r>
                      <a:r>
                        <a:rPr lang="es-AR" sz="1400" baseline="0" dirty="0" smtClean="0"/>
                        <a:t>mensajería instantánea.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Ser parte del proceso de desarrollo.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AR" sz="1400" dirty="0"/>
                    </a:p>
                  </a:txBody>
                  <a:tcPr/>
                </a:tc>
              </a:tr>
              <a:tr h="36383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Feedback del proyecto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AR" sz="1400" dirty="0"/>
                    </a:p>
                  </a:txBody>
                  <a:tcPr/>
                </a:tc>
              </a:tr>
              <a:tr h="557195">
                <a:tc>
                  <a:txBody>
                    <a:bodyPr/>
                    <a:lstStyle/>
                    <a:p>
                      <a:pPr algn="l"/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problemas de integración son detectados rápidamente.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727676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</a:t>
                      </a:r>
                      <a:r>
                        <a:rPr lang="es-AR" sz="1400" baseline="0" dirty="0" smtClean="0"/>
                        <a:t> d</a:t>
                      </a:r>
                      <a:r>
                        <a:rPr lang="es-AR" sz="1400" dirty="0" smtClean="0"/>
                        <a:t>esarrollador pueda darse cuenta de cualquier error en su código.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57448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Resultados accesibles por parte de todos.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671528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Generar informes y estadísticas.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849907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dirty="0">
                <a:solidFill>
                  <a:srgbClr val="424456"/>
                </a:solidFill>
              </a:rPr>
              <a:t>Integración Continua</a:t>
            </a:r>
          </a:p>
          <a:p>
            <a:pPr algn="ctr"/>
            <a:r>
              <a:rPr lang="es-AR" dirty="0">
                <a:solidFill>
                  <a:srgbClr val="424456"/>
                </a:solidFill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67376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Subversion?</a:t>
            </a: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pPr marL="109728" indent="0">
              <a:buNone/>
            </a:pPr>
            <a:r>
              <a:rPr lang="es-AR" dirty="0" smtClean="0"/>
              <a:t>   través </a:t>
            </a:r>
            <a:r>
              <a:rPr lang="es-AR" dirty="0"/>
              <a:t>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smtClean="0"/>
              <a:t>Subversion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08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/>
              <a:t>Subversion recuerda cada cambio que se haya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 realizado </a:t>
            </a:r>
            <a:r>
              <a:rPr lang="es-AR" dirty="0"/>
              <a:t>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</a:t>
            </a:r>
            <a:r>
              <a:rPr lang="es-AR" dirty="0" smtClean="0"/>
              <a:t>realizados </a:t>
            </a:r>
            <a:r>
              <a:rPr lang="es-AR" dirty="0"/>
              <a:t>a cada archivo así</a:t>
            </a:r>
          </a:p>
          <a:p>
            <a:pPr marL="109728" indent="0">
              <a:buNone/>
            </a:pPr>
            <a:r>
              <a:rPr lang="es-AR" dirty="0" smtClean="0"/>
              <a:t>   como </a:t>
            </a:r>
            <a:r>
              <a:rPr lang="es-AR" dirty="0"/>
              <a:t>cambios en el árbol de </a:t>
            </a:r>
            <a:r>
              <a:rPr lang="es-AR" dirty="0" smtClean="0"/>
              <a:t>directorios.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nuevos.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borrados.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950119"/>
            <a:ext cx="5095875" cy="5581650"/>
          </a:xfrm>
        </p:spPr>
      </p:pic>
    </p:spTree>
    <p:extLst>
      <p:ext uri="{BB962C8B-B14F-4D97-AF65-F5344CB8AC3E}">
        <p14:creationId xmlns:p14="http://schemas.microsoft.com/office/powerpoint/2010/main" val="23270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smtClean="0">
                <a:solidFill>
                  <a:srgbClr val="002060"/>
                </a:solidFill>
              </a:rPr>
              <a:t>Mercurial?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un </a:t>
            </a:r>
            <a:r>
              <a:rPr lang="es-AR" dirty="0"/>
              <a:t>servidor de control de versiones distribuido, esto significa que cada desarrollador dispone de una copia completa del repositorio, permitiéndole el manejo de las distintas versiones sin conexión.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487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cambios a través del tiempo</a:t>
            </a: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  <a:p>
            <a:r>
              <a:rPr lang="es-AR" dirty="0" smtClean="0"/>
              <a:t>Mercurial recuerda </a:t>
            </a:r>
            <a:r>
              <a:rPr lang="es-AR" dirty="0"/>
              <a:t>cada cambio que se haya</a:t>
            </a:r>
          </a:p>
          <a:p>
            <a:pPr marL="109728" indent="0">
              <a:buNone/>
            </a:pPr>
            <a:r>
              <a:rPr lang="es-AR" dirty="0"/>
              <a:t>   realizado en el repositorio.</a:t>
            </a:r>
          </a:p>
          <a:p>
            <a:r>
              <a:rPr lang="es-AR" dirty="0"/>
              <a:t>Recuerda cambios realizados a cada </a:t>
            </a:r>
            <a:r>
              <a:rPr lang="es-AR" dirty="0" smtClean="0"/>
              <a:t>archivo.</a:t>
            </a:r>
          </a:p>
          <a:p>
            <a:r>
              <a:rPr lang="es-AR" dirty="0" smtClean="0"/>
              <a:t>El </a:t>
            </a:r>
            <a:r>
              <a:rPr lang="es-AR" dirty="0"/>
              <a:t>seguimiento de los cambios se realiza en el repositorio y en un solo </a:t>
            </a:r>
            <a:r>
              <a:rPr lang="es-AR" dirty="0" smtClean="0"/>
              <a:t>archivo.</a:t>
            </a: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58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" y="1484784"/>
            <a:ext cx="9157539" cy="4320480"/>
          </a:xfrm>
        </p:spPr>
      </p:pic>
    </p:spTree>
    <p:extLst>
      <p:ext uri="{BB962C8B-B14F-4D97-AF65-F5344CB8AC3E}">
        <p14:creationId xmlns:p14="http://schemas.microsoft.com/office/powerpoint/2010/main" val="40217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70830"/>
              </p:ext>
            </p:extLst>
          </p:nvPr>
        </p:nvGraphicFramePr>
        <p:xfrm>
          <a:off x="457200" y="692696"/>
          <a:ext cx="8229600" cy="560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centralizado.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distribuido.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directorios y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checkout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update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delete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diff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commit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clone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update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remove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diff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commit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push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pull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39915"/>
              </p:ext>
            </p:extLst>
          </p:nvPr>
        </p:nvGraphicFramePr>
        <p:xfrm>
          <a:off x="457200" y="692696"/>
          <a:ext cx="8229600" cy="428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una cuenta SSH compartida.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 y scripts .cgi Con un grupo de usuarios del sistema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Checkout</a:t>
                      </a:r>
                      <a:r>
                        <a:rPr lang="es-AR" sz="1400" dirty="0" smtClean="0"/>
                        <a:t> , </a:t>
                      </a:r>
                      <a:r>
                        <a:rPr lang="es-AR" sz="1400" dirty="0" err="1" smtClean="0"/>
                        <a:t>Update</a:t>
                      </a:r>
                      <a:r>
                        <a:rPr lang="es-AR" sz="1400" dirty="0" smtClean="0"/>
                        <a:t>, </a:t>
                      </a:r>
                      <a:r>
                        <a:rPr lang="es-AR" sz="1400" dirty="0" err="1" smtClean="0"/>
                        <a:t>Commit</a:t>
                      </a:r>
                      <a:r>
                        <a:rPr lang="es-AR" sz="1400" dirty="0" smtClean="0"/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TortoiseSvn.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TortoiseHg.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723</TotalTime>
  <Words>593</Words>
  <Application>Microsoft Office PowerPoint</Application>
  <PresentationFormat>Presentación en pantalla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Gabriel García</cp:lastModifiedBy>
  <cp:revision>70</cp:revision>
  <dcterms:created xsi:type="dcterms:W3CDTF">2012-08-01T21:34:16Z</dcterms:created>
  <dcterms:modified xsi:type="dcterms:W3CDTF">2012-08-13T21:03:11Z</dcterms:modified>
</cp:coreProperties>
</file>