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65" r:id="rId8"/>
    <p:sldId id="264" r:id="rId9"/>
    <p:sldId id="257" r:id="rId10"/>
    <p:sldId id="25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17581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b="1" dirty="0" smtClean="0"/>
              <a:t>“Gestión de Configuración”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640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85110"/>
              </p:ext>
            </p:extLst>
          </p:nvPr>
        </p:nvGraphicFramePr>
        <p:xfrm>
          <a:off x="1115616" y="908720"/>
          <a:ext cx="7128792" cy="509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367240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  <a:endParaRPr lang="es-AR" dirty="0" smtClean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todas las pruebas del proyecto.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 diagnóstico de por qué algo ha fallado puede ser difícil.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Automatizar la compilación e integración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se puede obligar al desarrollador a trabajar</a:t>
                      </a:r>
                      <a:r>
                        <a:rPr lang="es-AR" sz="1400" baseline="0" dirty="0" smtClean="0"/>
                        <a:t> sobre un error informado en un mail .</a:t>
                      </a:r>
                      <a:endParaRPr lang="es-AR" sz="1400" dirty="0"/>
                    </a:p>
                  </a:txBody>
                  <a:tcPr/>
                </a:tc>
              </a:tr>
              <a:tr h="515437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Ser parte  del proceso de desarrollo. 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Un error puede </a:t>
                      </a:r>
                      <a:r>
                        <a:rPr lang="es-AR" sz="1400" dirty="0" smtClean="0"/>
                        <a:t>bloquear las integraciones de las dependencias de la parte que da error.</a:t>
                      </a:r>
                      <a:endParaRPr lang="es-AR" sz="1400" dirty="0"/>
                    </a:p>
                  </a:txBody>
                  <a:tcPr/>
                </a:tc>
              </a:tr>
              <a:tr h="36383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err="1" smtClean="0"/>
                        <a:t>Feedback</a:t>
                      </a:r>
                      <a:r>
                        <a:rPr lang="es-AR" sz="1400" dirty="0" smtClean="0"/>
                        <a:t> del proyecto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No provee una guía para el usuario.</a:t>
                      </a:r>
                      <a:endParaRPr lang="es-AR" sz="1400" dirty="0"/>
                    </a:p>
                  </a:txBody>
                  <a:tcPr/>
                </a:tc>
              </a:tr>
              <a:tr h="557195">
                <a:tc>
                  <a:txBody>
                    <a:bodyPr/>
                    <a:lstStyle/>
                    <a:p>
                      <a:pPr algn="l"/>
                      <a:r>
                        <a:rPr kumimoji="0" lang="es-AR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problemas de integración son detectados rápidamente.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727676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El</a:t>
                      </a:r>
                      <a:r>
                        <a:rPr lang="es-AR" sz="1400" baseline="0" dirty="0" smtClean="0"/>
                        <a:t> d</a:t>
                      </a:r>
                      <a:r>
                        <a:rPr lang="es-AR" sz="1400" dirty="0" smtClean="0"/>
                        <a:t>esarrollador pueda darse cuenta de cualquier error en su código.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/>
                    </a:p>
                  </a:txBody>
                  <a:tcPr/>
                </a:tc>
              </a:tr>
              <a:tr h="574489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Resultados accesibles por parte de todos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  <a:tr h="671528">
                <a:tc>
                  <a:txBody>
                    <a:bodyPr/>
                    <a:lstStyle/>
                    <a:p>
                      <a:pPr algn="l"/>
                      <a:r>
                        <a:rPr lang="es-AR" sz="1400" dirty="0" smtClean="0"/>
                        <a:t>Generar informes y estadísticas.</a:t>
                      </a:r>
                    </a:p>
                    <a:p>
                      <a:pPr algn="ctr"/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9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Subversion?</a:t>
            </a:r>
          </a:p>
          <a:p>
            <a:pPr marL="109728" indent="0">
              <a:buNone/>
            </a:pPr>
            <a:endParaRPr lang="es-AR" dirty="0" smtClean="0"/>
          </a:p>
          <a:p>
            <a:r>
              <a:rPr lang="es-AR" dirty="0" smtClean="0"/>
              <a:t>Sistema </a:t>
            </a:r>
            <a:r>
              <a:rPr lang="es-AR" dirty="0"/>
              <a:t>de control de versiones.</a:t>
            </a:r>
          </a:p>
          <a:p>
            <a:r>
              <a:rPr lang="es-AR" dirty="0" smtClean="0"/>
              <a:t>Sistema </a:t>
            </a:r>
            <a:r>
              <a:rPr lang="es-AR" dirty="0"/>
              <a:t>centralizado para compartir información.</a:t>
            </a:r>
          </a:p>
          <a:p>
            <a:r>
              <a:rPr lang="es-AR" dirty="0" smtClean="0"/>
              <a:t>Gestiona </a:t>
            </a:r>
            <a:r>
              <a:rPr lang="es-AR" dirty="0"/>
              <a:t>archivos y directorios, y sus cambios a</a:t>
            </a:r>
          </a:p>
          <a:p>
            <a:pPr marL="109728" indent="0">
              <a:buNone/>
            </a:pPr>
            <a:r>
              <a:rPr lang="es-AR" dirty="0" smtClean="0"/>
              <a:t>   través </a:t>
            </a:r>
            <a:r>
              <a:rPr lang="es-AR" dirty="0"/>
              <a:t>del tiempo.</a:t>
            </a:r>
          </a:p>
          <a:p>
            <a:r>
              <a:rPr lang="es-AR" dirty="0" smtClean="0"/>
              <a:t>Podemos </a:t>
            </a:r>
            <a:r>
              <a:rPr lang="es-AR" dirty="0"/>
              <a:t>recrear un proyecto desde cualquier </a:t>
            </a:r>
            <a:r>
              <a:rPr lang="es-AR" dirty="0" smtClean="0"/>
              <a:t>momento en </a:t>
            </a:r>
            <a:r>
              <a:rPr lang="es-AR" dirty="0"/>
              <a:t>su </a:t>
            </a:r>
            <a:r>
              <a:rPr lang="es-AR" dirty="0" smtClean="0"/>
              <a:t>historia.</a:t>
            </a:r>
          </a:p>
          <a:p>
            <a:r>
              <a:rPr lang="es-AR" dirty="0" smtClean="0"/>
              <a:t>Subversion </a:t>
            </a:r>
            <a:r>
              <a:rPr lang="es-AR" dirty="0"/>
              <a:t>es un repositorio en forma de árbol </a:t>
            </a:r>
            <a:r>
              <a:rPr lang="es-AR" dirty="0" smtClean="0"/>
              <a:t>con una </a:t>
            </a:r>
            <a:r>
              <a:rPr lang="es-AR" dirty="0"/>
              <a:t>jerarquía de directorios y archivos.</a:t>
            </a:r>
            <a:endParaRPr lang="es-AR" u="sng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0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81840"/>
          </a:xfrm>
        </p:spPr>
        <p:txBody>
          <a:bodyPr/>
          <a:lstStyle/>
          <a:p>
            <a:pPr marL="0" indent="0">
              <a:buNone/>
            </a:pPr>
            <a:r>
              <a:rPr lang="es-AR" b="1" dirty="0">
                <a:solidFill>
                  <a:srgbClr val="002060"/>
                </a:solidFill>
              </a:rPr>
              <a:t>Gestionar </a:t>
            </a:r>
            <a:r>
              <a:rPr lang="es-AR" b="1" dirty="0" smtClean="0">
                <a:solidFill>
                  <a:srgbClr val="002060"/>
                </a:solidFill>
              </a:rPr>
              <a:t>cambios </a:t>
            </a:r>
            <a:r>
              <a:rPr lang="es-AR" b="1" dirty="0">
                <a:solidFill>
                  <a:srgbClr val="002060"/>
                </a:solidFill>
              </a:rPr>
              <a:t>a través del </a:t>
            </a:r>
            <a:r>
              <a:rPr lang="es-AR" b="1" dirty="0" smtClean="0">
                <a:solidFill>
                  <a:srgbClr val="002060"/>
                </a:solidFill>
              </a:rPr>
              <a:t>tiempo</a:t>
            </a:r>
          </a:p>
          <a:p>
            <a:pPr marL="0" indent="0">
              <a:buNone/>
            </a:pPr>
            <a:endParaRPr lang="es-AR" dirty="0" smtClean="0">
              <a:solidFill>
                <a:srgbClr val="002060"/>
              </a:solidFill>
            </a:endParaRPr>
          </a:p>
          <a:p>
            <a:r>
              <a:rPr lang="es-AR" dirty="0"/>
              <a:t>Subversion recuerda cada cambio que se haya</a:t>
            </a:r>
          </a:p>
          <a:p>
            <a:pPr marL="109728" indent="0">
              <a:buNone/>
            </a:pPr>
            <a:r>
              <a:rPr lang="es-AR" dirty="0"/>
              <a:t> </a:t>
            </a:r>
            <a:r>
              <a:rPr lang="es-AR" dirty="0" smtClean="0"/>
              <a:t>  realizado </a:t>
            </a:r>
            <a:r>
              <a:rPr lang="es-AR" dirty="0"/>
              <a:t>en el repositorio.</a:t>
            </a:r>
          </a:p>
          <a:p>
            <a:r>
              <a:rPr lang="es-AR" dirty="0" smtClean="0"/>
              <a:t>Recuerda </a:t>
            </a:r>
            <a:r>
              <a:rPr lang="es-AR" dirty="0"/>
              <a:t>cambios realizado a cada archivo así</a:t>
            </a:r>
          </a:p>
          <a:p>
            <a:pPr marL="109728" indent="0">
              <a:buNone/>
            </a:pPr>
            <a:r>
              <a:rPr lang="es-AR" dirty="0" smtClean="0"/>
              <a:t>   como </a:t>
            </a:r>
            <a:r>
              <a:rPr lang="es-AR" dirty="0"/>
              <a:t>cambios en el árbol de directorios: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nuevos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borrados</a:t>
            </a:r>
          </a:p>
          <a:p>
            <a:r>
              <a:rPr lang="es-AR" dirty="0" smtClean="0"/>
              <a:t>Archivos </a:t>
            </a:r>
            <a:r>
              <a:rPr lang="es-AR" dirty="0"/>
              <a:t>y directorios modificados o cambiados de lugar.</a:t>
            </a:r>
            <a:endParaRPr lang="es-A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s-A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0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s-AR" b="1" dirty="0" smtClean="0">
                <a:solidFill>
                  <a:srgbClr val="002060"/>
                </a:solidFill>
              </a:rPr>
              <a:t>¿</a:t>
            </a:r>
            <a:r>
              <a:rPr lang="es-AR" b="1" dirty="0">
                <a:solidFill>
                  <a:srgbClr val="002060"/>
                </a:solidFill>
              </a:rPr>
              <a:t>Qué es </a:t>
            </a:r>
            <a:r>
              <a:rPr lang="es-AR" b="1" dirty="0" smtClean="0">
                <a:solidFill>
                  <a:srgbClr val="002060"/>
                </a:solidFill>
              </a:rPr>
              <a:t>Mercurial?</a:t>
            </a:r>
            <a:endParaRPr lang="es-AR" b="1" dirty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Es un </a:t>
            </a:r>
            <a:r>
              <a:rPr lang="es-AR" dirty="0"/>
              <a:t>servidor de control de versiones distribuido, esto significa que cada desarrollador dispone de una copia completa del repositorio, permitiéndole el manejo de las distintas versiones sin conexión.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82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91405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64925"/>
              </p:ext>
            </p:extLst>
          </p:nvPr>
        </p:nvGraphicFramePr>
        <p:xfrm>
          <a:off x="457200" y="692696"/>
          <a:ext cx="8229600" cy="588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35696"/>
                <a:gridCol w="3250704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Control</a:t>
                      </a:r>
                      <a:endParaRPr lang="es-AR" sz="1400" dirty="0" smtClean="0"/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</a:t>
                      </a:r>
                      <a:r>
                        <a:rPr lang="es-AR" sz="1400" baseline="0" dirty="0" smtClean="0"/>
                        <a:t> de manejo centralizado.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Servidor de manejo distribuido.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Manejo de Versiones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Versionado de directorios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variaciones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Órdenes/comandos y sus objetivos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Repositorio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acceso 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Con una cuenta SSH compartida.</a:t>
                      </a:r>
                    </a:p>
                    <a:p>
                      <a:r>
                        <a:rPr lang="es-AR" sz="1400" dirty="0" smtClean="0"/>
                        <a:t>Con un servidor apache con soporte para el protocolo HTTPS y scripts .</a:t>
                      </a:r>
                      <a:r>
                        <a:rPr lang="es-AR" sz="1400" dirty="0" err="1" smtClean="0"/>
                        <a:t>cgi</a:t>
                      </a:r>
                      <a:r>
                        <a:rPr lang="es-AR" sz="1400" dirty="0" smtClean="0"/>
                        <a:t> Con un grupo de usuarios del sistema de archivos.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de sincronización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5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56942"/>
              </p:ext>
            </p:extLst>
          </p:nvPr>
        </p:nvGraphicFramePr>
        <p:xfrm>
          <a:off x="457200" y="692696"/>
          <a:ext cx="8229600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507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Subversion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Mercurial</a:t>
                      </a: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Cliente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baseline="0" dirty="0" err="1" smtClean="0"/>
                        <a:t>svn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Tortoise</a:t>
                      </a:r>
                      <a:r>
                        <a:rPr lang="es-AR" sz="1400" dirty="0" smtClean="0"/>
                        <a:t> Hg.</a:t>
                      </a:r>
                      <a:endParaRPr lang="es-AR" sz="1400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gestión de cambios</a:t>
                      </a:r>
                      <a:endParaRPr kumimoji="0" lang="es-AR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9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sz="3600" dirty="0" smtClean="0">
                <a:solidFill>
                  <a:schemeClr val="tx2"/>
                </a:solidFill>
              </a:rPr>
              <a:t>Apache </a:t>
            </a:r>
            <a:r>
              <a:rPr lang="es-AR" sz="3600" dirty="0" err="1" smtClean="0">
                <a:solidFill>
                  <a:schemeClr val="tx2"/>
                </a:solidFill>
              </a:rPr>
              <a:t>Gump</a:t>
            </a:r>
            <a:endParaRPr lang="es-AR" sz="36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r>
              <a:rPr lang="es-AR" dirty="0" smtClean="0"/>
              <a:t>“</a:t>
            </a:r>
            <a:r>
              <a:rPr lang="es-AR" dirty="0"/>
              <a:t>Es una práctica de software donde los miembros del equipo de trabajo integran su código de manera frecuente, dando así </a:t>
            </a:r>
            <a:r>
              <a:rPr lang="es-AR" dirty="0" smtClean="0"/>
              <a:t>múltiples </a:t>
            </a:r>
            <a:r>
              <a:rPr lang="es-AR" dirty="0"/>
              <a:t>integraciones por día. Donde cada integración forma parte de un </a:t>
            </a:r>
            <a:r>
              <a:rPr lang="es-AR" dirty="0" err="1"/>
              <a:t>Build</a:t>
            </a:r>
            <a:r>
              <a:rPr lang="es-AR" dirty="0"/>
              <a:t> (Integración, Construcción, Pruebas, Despliegue, entre otras cosas). ”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9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25856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Integración Continua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tx2"/>
                </a:solidFill>
              </a:rPr>
              <a:t>Apache </a:t>
            </a:r>
            <a:r>
              <a:rPr lang="es-AR" dirty="0" err="1">
                <a:solidFill>
                  <a:schemeClr val="tx2"/>
                </a:solidFill>
              </a:rPr>
              <a:t>Gump</a:t>
            </a:r>
            <a:endParaRPr lang="es-A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6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424</TotalTime>
  <Words>396</Words>
  <Application>Microsoft Office PowerPoint</Application>
  <PresentationFormat>Presentación en pantalla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Urbano</vt:lpstr>
      <vt:lpstr>“Gestión de Configuración”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“Gestión de Configuración”</dc:title>
  <dc:creator>DESIREE</dc:creator>
  <cp:lastModifiedBy>DESIREE</cp:lastModifiedBy>
  <cp:revision>37</cp:revision>
  <dcterms:created xsi:type="dcterms:W3CDTF">2012-08-01T21:34:16Z</dcterms:created>
  <dcterms:modified xsi:type="dcterms:W3CDTF">2012-08-06T03:43:33Z</dcterms:modified>
</cp:coreProperties>
</file>