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60" r:id="rId6"/>
    <p:sldId id="257" r:id="rId7"/>
    <p:sldId id="258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02/08/2012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7581" y="184482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s-ES" b="1" dirty="0" smtClean="0"/>
              <a:t>“Gestión de Configuración”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640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56942"/>
              </p:ext>
            </p:extLst>
          </p:nvPr>
        </p:nvGraphicFramePr>
        <p:xfrm>
          <a:off x="457200" y="692696"/>
          <a:ext cx="8229600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Cliente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Tortoise</a:t>
                      </a:r>
                      <a:r>
                        <a:rPr lang="es-AR" sz="1400" baseline="0" dirty="0" smtClean="0"/>
                        <a:t> </a:t>
                      </a:r>
                      <a:r>
                        <a:rPr lang="es-AR" sz="1400" baseline="0" dirty="0" err="1" smtClean="0"/>
                        <a:t>svn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Tortoise</a:t>
                      </a:r>
                      <a:r>
                        <a:rPr lang="es-AR" sz="1400" dirty="0" smtClean="0"/>
                        <a:t> Hg.</a:t>
                      </a:r>
                      <a:endParaRPr lang="es-AR" sz="1400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gestión de cambios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9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0" lvl="0" indent="0">
              <a:buNone/>
            </a:pPr>
            <a:r>
              <a:rPr lang="es-AR" u="sng" dirty="0" err="1" smtClean="0"/>
              <a:t>Subversion</a:t>
            </a:r>
            <a:endParaRPr lang="es-AR" u="sng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30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AR" dirty="0" smtClean="0"/>
              <a:t>- </a:t>
            </a:r>
            <a:r>
              <a:rPr lang="es-ES" dirty="0"/>
              <a:t>Manejo de variaciones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550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AR" dirty="0" smtClean="0"/>
              <a:t>- </a:t>
            </a:r>
            <a:r>
              <a:rPr lang="es-ES" dirty="0"/>
              <a:t>Órdenes/comandos y sus objetivos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08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AR" dirty="0" smtClean="0"/>
              <a:t>- </a:t>
            </a:r>
            <a:r>
              <a:rPr lang="es-ES" dirty="0"/>
              <a:t>Administración del Repositorio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91405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AR" dirty="0" smtClean="0"/>
              <a:t>- </a:t>
            </a:r>
            <a:r>
              <a:rPr lang="es-ES" dirty="0"/>
              <a:t>Control de acceso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826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AR" dirty="0" smtClean="0"/>
              <a:t>- </a:t>
            </a:r>
            <a:r>
              <a:rPr lang="es-ES" dirty="0"/>
              <a:t>Control de sincronización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89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AR" dirty="0" smtClean="0"/>
              <a:t>- </a:t>
            </a:r>
            <a:r>
              <a:rPr lang="es-ES" dirty="0"/>
              <a:t>Manejo de gestión de cambios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129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117506"/>
              </p:ext>
            </p:extLst>
          </p:nvPr>
        </p:nvGraphicFramePr>
        <p:xfrm>
          <a:off x="457200" y="692696"/>
          <a:ext cx="8229600" cy="588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35696"/>
                <a:gridCol w="3250704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Control</a:t>
                      </a:r>
                      <a:endParaRPr lang="es-AR" sz="14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manejo centralizado.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Servidor de manejo distribuido.</a:t>
                      </a:r>
                      <a:endParaRPr lang="es-AR" sz="1400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Manejo de Versiones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variaciones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Órdenes/comandos y sus objetivos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Administración del Repositorio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acceso 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Con una cuenta SSH compartida.</a:t>
                      </a:r>
                    </a:p>
                    <a:p>
                      <a:r>
                        <a:rPr lang="es-AR" sz="1400" dirty="0" smtClean="0"/>
                        <a:t>Con un servidor apache con soporte para el protocolo HTTPS y scripts .</a:t>
                      </a:r>
                      <a:r>
                        <a:rPr lang="es-AR" sz="1400" dirty="0" err="1" smtClean="0"/>
                        <a:t>cgi</a:t>
                      </a:r>
                      <a:r>
                        <a:rPr lang="es-AR" sz="1400" dirty="0" smtClean="0"/>
                        <a:t> Con un grupo de usuarios del sistema de archivos.</a:t>
                      </a:r>
                      <a:endParaRPr lang="es-AR" sz="1400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sincronización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52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265</TotalTime>
  <Words>110</Words>
  <Application>Microsoft Office PowerPoint</Application>
  <PresentationFormat>Presentación en pantalla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Urbano</vt:lpstr>
      <vt:lpstr>“Gestión de Configuración”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“Gestión de Configuración”</dc:title>
  <dc:creator>DESIREE</dc:creator>
  <cp:lastModifiedBy>DESIREE</cp:lastModifiedBy>
  <cp:revision>11</cp:revision>
  <dcterms:created xsi:type="dcterms:W3CDTF">2012-08-01T21:34:16Z</dcterms:created>
  <dcterms:modified xsi:type="dcterms:W3CDTF">2012-08-02T19:10:21Z</dcterms:modified>
</cp:coreProperties>
</file>