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55FC-0882-F1B2-CAE4-56BC50FD1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7AECD-2BEC-71E4-A884-6FE062608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61586-005D-536B-78E1-A1AAC701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3C5F5-E838-1D75-E89D-EABE5343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A7712-EAB4-D7A6-CD06-3BF8E57E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225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ADBA3-FFDA-CEC8-C261-C22D77A3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B6E7B7-F378-DCD0-970D-AD6EFAC9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15323-8F31-B2E3-C1A0-DE2A420F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9FC53-737C-7534-A068-4818D147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E900E-11BB-83DB-15EA-A84BB598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1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C13DC-76C3-E1CB-0DF3-ABB8A3AD0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E35755-085F-F61E-BBDA-3CA6135A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05B3F-5473-9695-6AEE-3D279B67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43107-5947-6FA9-9575-2ABF4683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A6A0-A281-E1C7-38BE-E5FECB1E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572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E27A6-D1C4-A024-45AD-18C6366E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6A5C6-9805-0EAC-9785-50E7D26B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EE7139-BC76-887E-9E56-9DB280ED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377EA-96CB-F13F-ACDC-AE1D2555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174EF-7B5D-A451-797D-6B4611B2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8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AC25F-384E-DA8E-FFEC-C5F31519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A9064-BD3F-441A-037F-9C87B3E1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EAF9D-67A1-5D1B-BE3E-BA227371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D2E37-F853-6011-F3C5-8D121987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C9957-7935-E051-999B-8B6A7588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1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192FD-BEF6-4E5B-A579-A02D073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DE9D-1267-193E-5503-403A725F3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9A531-BD6F-3AAE-46E9-F66488E6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EB352F-852D-5116-5682-6147FC62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6CEE27-FA8F-42D4-DB39-F2DFDF74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F2368-D48E-15D9-3CC1-C660B67E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610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C3C09-5AEC-AD88-2D37-610FDED6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6E170-5529-2626-2436-3F3AB3F0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574CC-4D90-BC26-B8E4-E176C18CB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EE4E18-F3A2-1BE4-F747-DF7A23350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52BF3-354B-E59D-B878-0F5F3BDDF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24FE49-279F-CC0C-CCC7-7E737D1B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7F815-B771-41CB-1614-9C0E337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C13BD9-9D42-0D09-DD13-65E4AA0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6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3DA82-F7C7-971C-C7D8-049C4F80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1EA607-8F8D-3D18-7DA4-09420768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40B573-5474-7C12-8391-51183B4F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4D59CD-6C26-6CC4-8DF6-9E81AB6D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8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AB05B1-4E7B-818F-6078-D114AC1C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0F102-8BBD-7A4B-6BA8-01E4BB34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874364-10A8-093E-0837-0AFA50FC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7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5EDF3-1B67-B5E9-2832-B41449A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A0DAE-235D-CB94-8EBB-8D2FEBA9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24A6F9-60E2-1FE3-3CD4-D38D3258A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21398-2727-6461-8AEC-E5505815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3EE704-6412-D5AD-7FEE-02DBF346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75AD6-F32E-8684-BDA5-E652C9DF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7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F2614-EC97-2AF0-A2A7-0A60D025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5933BA-77E4-6224-DF5E-DC49C60B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3C581B-A4C9-691A-AB8B-E1C1E2957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9507D-9867-F182-7417-4462C228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14EC0-9322-184D-DDBF-76404EB8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5344B1-E669-6201-4750-DD7AC05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16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DE82FB-8693-BC3B-E4F8-C223DDBE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28DBD-D66F-F143-C53F-D041AAA1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F1407-7BB2-EC38-AC2A-5BA7D827E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B3D3-7392-44FF-9994-0776D359A5A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9BE7C-40C3-19A8-6AAE-528F471A4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D6A9D-DECF-20A7-C9B7-929FA387F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A2870-4045-4B91-9E5B-B6BC5E115E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47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74B4263-6800-3A8C-94E0-CC0CD9EA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6" b="9854"/>
          <a:stretch/>
        </p:blipFill>
        <p:spPr>
          <a:xfrm>
            <a:off x="0" y="0"/>
            <a:ext cx="12192000" cy="878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BOLES BINARIOS | Flashcards">
            <a:extLst>
              <a:ext uri="{FF2B5EF4-FFF2-40B4-BE49-F238E27FC236}">
                <a16:creationId xmlns:a16="http://schemas.microsoft.com/office/drawing/2014/main" id="{418B911E-E0A1-7B91-140B-7EBB7DAB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03" y="1884523"/>
            <a:ext cx="5624097" cy="448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9B0A52A-C637-59FC-140A-95068022E817}"/>
              </a:ext>
            </a:extLst>
          </p:cNvPr>
          <p:cNvSpPr/>
          <p:nvPr/>
        </p:nvSpPr>
        <p:spPr>
          <a:xfrm>
            <a:off x="3492883" y="353344"/>
            <a:ext cx="5027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RBOL BINARIO</a:t>
            </a:r>
          </a:p>
        </p:txBody>
      </p:sp>
    </p:spTree>
    <p:extLst>
      <p:ext uri="{BB962C8B-B14F-4D97-AF65-F5344CB8AC3E}">
        <p14:creationId xmlns:p14="http://schemas.microsoft.com/office/powerpoint/2010/main" val="63587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ructura de datos - Árboles - Oscar Blancarte - Software Architecture">
            <a:extLst>
              <a:ext uri="{FF2B5EF4-FFF2-40B4-BE49-F238E27FC236}">
                <a16:creationId xmlns:a16="http://schemas.microsoft.com/office/drawing/2014/main" id="{85AC13E3-DCF3-B92C-E342-FAB4898222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23" y="452230"/>
            <a:ext cx="9582753" cy="59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6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lle con un paraguas en la lluvia&#10;&#10;El contenido generado por IA puede ser incorrecto.">
            <a:extLst>
              <a:ext uri="{FF2B5EF4-FFF2-40B4-BE49-F238E27FC236}">
                <a16:creationId xmlns:a16="http://schemas.microsoft.com/office/drawing/2014/main" id="{C211C54B-BE36-1827-F3C0-9EB61CB9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" b="40580"/>
          <a:stretch/>
        </p:blipFill>
        <p:spPr>
          <a:xfrm>
            <a:off x="0" y="0"/>
            <a:ext cx="12192000" cy="72867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31568-F9DD-81BD-F7C9-3C123292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09330"/>
            <a:ext cx="11777870" cy="6569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profundidad mide cuántos pasos hay desde la raíz hasta un nodo.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nivel es la profundidad más uno.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altura del árbol es la distancia desde la raíz hasta la hoja más lejana.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grado de un nodo es la cantidad de hijos que tiene.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orden del árbol es la cantidad máxima de hijos que puede tener un nodo.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AR" sz="3200" b="1" kern="100" dirty="0">
                <a:highlight>
                  <a:srgbClr val="00FFFF"/>
                </a:highlight>
                <a:latin typeface="Coolvetica" panose="020B06030306020200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el peso es la cantidad total de nodos en el árbol.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06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918247-F93F-0728-8443-65D2A83F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FD9E2D8-B4F0-42B9-30DB-BE967CABCFDA}"/>
              </a:ext>
            </a:extLst>
          </p:cNvPr>
          <p:cNvSpPr/>
          <p:nvPr/>
        </p:nvSpPr>
        <p:spPr>
          <a:xfrm>
            <a:off x="1600201" y="5705061"/>
            <a:ext cx="506896" cy="467139"/>
          </a:xfrm>
          <a:prstGeom prst="ellipse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733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62769EC-B8A6-6DB4-CC7A-6402035C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6" b="2898"/>
          <a:stretch/>
        </p:blipFill>
        <p:spPr>
          <a:xfrm>
            <a:off x="-81170" y="-29818"/>
            <a:ext cx="12354339" cy="68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, Pizarra&#10;&#10;El contenido generado por IA puede ser incorrecto.">
            <a:extLst>
              <a:ext uri="{FF2B5EF4-FFF2-40B4-BE49-F238E27FC236}">
                <a16:creationId xmlns:a16="http://schemas.microsoft.com/office/drawing/2014/main" id="{69F1C80C-FC23-5681-5637-81902155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8" b="1869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62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Coolvetica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Lopez</dc:creator>
  <cp:lastModifiedBy>Emanuel Lopez</cp:lastModifiedBy>
  <cp:revision>1</cp:revision>
  <dcterms:created xsi:type="dcterms:W3CDTF">2025-06-09T23:07:30Z</dcterms:created>
  <dcterms:modified xsi:type="dcterms:W3CDTF">2025-06-09T23:07:44Z</dcterms:modified>
</cp:coreProperties>
</file>