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7"/>
  </p:notesMasterIdLst>
  <p:handoutMasterIdLst>
    <p:handoutMasterId r:id="rId28"/>
  </p:handoutMasterIdLst>
  <p:sldIdLst>
    <p:sldId id="332" r:id="rId5"/>
    <p:sldId id="390" r:id="rId6"/>
    <p:sldId id="403" r:id="rId7"/>
    <p:sldId id="395" r:id="rId8"/>
    <p:sldId id="396" r:id="rId9"/>
    <p:sldId id="405" r:id="rId10"/>
    <p:sldId id="394" r:id="rId11"/>
    <p:sldId id="391" r:id="rId12"/>
    <p:sldId id="393" r:id="rId13"/>
    <p:sldId id="409" r:id="rId14"/>
    <p:sldId id="397" r:id="rId15"/>
    <p:sldId id="399" r:id="rId16"/>
    <p:sldId id="414" r:id="rId17"/>
    <p:sldId id="400" r:id="rId18"/>
    <p:sldId id="404" r:id="rId19"/>
    <p:sldId id="410" r:id="rId20"/>
    <p:sldId id="398" r:id="rId21"/>
    <p:sldId id="401" r:id="rId22"/>
    <p:sldId id="411" r:id="rId23"/>
    <p:sldId id="412" r:id="rId24"/>
    <p:sldId id="413" r:id="rId25"/>
    <p:sldId id="382" r:id="rId2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446"/>
    <a:srgbClr val="F9D9D1"/>
    <a:srgbClr val="F6C9BE"/>
    <a:srgbClr val="DE411B"/>
    <a:srgbClr val="48535A"/>
    <a:srgbClr val="83BDD5"/>
    <a:srgbClr val="49545C"/>
    <a:srgbClr val="336699"/>
    <a:srgbClr val="00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99" autoAdjust="0"/>
    <p:restoredTop sz="58354" autoAdjust="0"/>
  </p:normalViewPr>
  <p:slideViewPr>
    <p:cSldViewPr snapToGrid="0">
      <p:cViewPr varScale="1">
        <p:scale>
          <a:sx n="43" d="100"/>
          <a:sy n="43" d="100"/>
        </p:scale>
        <p:origin x="2148" y="36"/>
      </p:cViewPr>
      <p:guideLst>
        <p:guide orient="horz" pos="88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927BB-E021-48E6-B364-8D14CEFCB607}" type="doc">
      <dgm:prSet loTypeId="urn:microsoft.com/office/officeart/2005/8/layout/radial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5C9BC0-C685-48DA-9F82-8394FF5D5A8E}">
      <dgm:prSet phldrT="[Text]" custT="1"/>
      <dgm:spPr>
        <a:solidFill>
          <a:srgbClr val="DE411B"/>
        </a:solidFill>
      </dgm:spPr>
      <dgm:t>
        <a:bodyPr/>
        <a:lstStyle/>
        <a:p>
          <a:endParaRPr lang="en-US" sz="4400" b="0" dirty="0">
            <a:latin typeface="+mj-lt"/>
          </a:endParaRPr>
        </a:p>
      </dgm:t>
    </dgm:pt>
    <dgm:pt modelId="{83D53CAB-7D47-4011-A3D6-7156E0E7B2B9}" type="parTrans" cxnId="{0769CF9E-AA65-4E3E-BABC-7C8406B9033D}">
      <dgm:prSet/>
      <dgm:spPr/>
      <dgm:t>
        <a:bodyPr/>
        <a:lstStyle/>
        <a:p>
          <a:endParaRPr lang="en-US"/>
        </a:p>
      </dgm:t>
    </dgm:pt>
    <dgm:pt modelId="{74D30DD4-90FE-4665-B898-6C91D1B6E330}" type="sibTrans" cxnId="{0769CF9E-AA65-4E3E-BABC-7C8406B9033D}">
      <dgm:prSet/>
      <dgm:spPr/>
      <dgm:t>
        <a:bodyPr/>
        <a:lstStyle/>
        <a:p>
          <a:endParaRPr lang="en-US"/>
        </a:p>
      </dgm:t>
    </dgm:pt>
    <dgm:pt modelId="{FC6C7A63-0D9F-4AC3-AF5E-56229E089FA1}">
      <dgm:prSet phldrT="[Text]" custT="1"/>
      <dgm:spPr>
        <a:solidFill>
          <a:srgbClr val="DE411B"/>
        </a:solidFill>
      </dgm:spPr>
      <dgm:t>
        <a:bodyPr/>
        <a:lstStyle/>
        <a:p>
          <a:r>
            <a:rPr lang="en-US" sz="1200" b="1" dirty="0" smtClean="0">
              <a:latin typeface="+mj-lt"/>
            </a:rPr>
            <a:t>CUSTOMIZATION</a:t>
          </a:r>
          <a:endParaRPr lang="en-US" sz="1200" b="1" dirty="0">
            <a:latin typeface="+mj-lt"/>
          </a:endParaRPr>
        </a:p>
      </dgm:t>
    </dgm:pt>
    <dgm:pt modelId="{733BAAA7-6A18-4D82-9485-76B0FF88DD35}" type="parTrans" cxnId="{25845E1F-1405-4A77-850E-28602F50C39E}">
      <dgm:prSet/>
      <dgm:spPr/>
      <dgm:t>
        <a:bodyPr/>
        <a:lstStyle/>
        <a:p>
          <a:endParaRPr lang="en-US"/>
        </a:p>
      </dgm:t>
    </dgm:pt>
    <dgm:pt modelId="{61F12F51-9B17-463C-BC92-D10AE459521A}" type="sibTrans" cxnId="{25845E1F-1405-4A77-850E-28602F50C39E}">
      <dgm:prSet/>
      <dgm:spPr/>
      <dgm:t>
        <a:bodyPr/>
        <a:lstStyle/>
        <a:p>
          <a:endParaRPr lang="en-US"/>
        </a:p>
      </dgm:t>
    </dgm:pt>
    <dgm:pt modelId="{813DF3B9-254D-494D-8933-D8856F96FA4D}">
      <dgm:prSet phldrT="[Text]"/>
      <dgm:spPr>
        <a:solidFill>
          <a:srgbClr val="DE411B"/>
        </a:solidFill>
      </dgm:spPr>
      <dgm:t>
        <a:bodyPr/>
        <a:lstStyle/>
        <a:p>
          <a:r>
            <a:rPr lang="en-US" b="1" dirty="0" smtClean="0">
              <a:latin typeface="+mj-lt"/>
            </a:rPr>
            <a:t>WORKFLOWS</a:t>
          </a:r>
          <a:endParaRPr lang="en-US" b="1" dirty="0">
            <a:latin typeface="+mj-lt"/>
          </a:endParaRPr>
        </a:p>
      </dgm:t>
    </dgm:pt>
    <dgm:pt modelId="{F35F8F5E-8F57-44B4-BB7D-AED6D1F5600A}" type="parTrans" cxnId="{7B53D07A-74CD-4E50-94C5-2842D24636BD}">
      <dgm:prSet/>
      <dgm:spPr/>
      <dgm:t>
        <a:bodyPr/>
        <a:lstStyle/>
        <a:p>
          <a:endParaRPr lang="en-US"/>
        </a:p>
      </dgm:t>
    </dgm:pt>
    <dgm:pt modelId="{3FE79C07-7DF8-4765-806D-D180F9FE98F4}" type="sibTrans" cxnId="{7B53D07A-74CD-4E50-94C5-2842D24636BD}">
      <dgm:prSet/>
      <dgm:spPr/>
      <dgm:t>
        <a:bodyPr/>
        <a:lstStyle/>
        <a:p>
          <a:endParaRPr lang="en-US"/>
        </a:p>
      </dgm:t>
    </dgm:pt>
    <dgm:pt modelId="{B22B1B14-3A94-4517-953E-315036ED69D4}">
      <dgm:prSet phldrT="[Text]"/>
      <dgm:spPr>
        <a:solidFill>
          <a:srgbClr val="DE411B"/>
        </a:solidFill>
      </dgm:spPr>
      <dgm:t>
        <a:bodyPr/>
        <a:lstStyle/>
        <a:p>
          <a:r>
            <a:rPr lang="en-US" b="1" dirty="0" smtClean="0">
              <a:latin typeface="+mj-lt"/>
            </a:rPr>
            <a:t>RELEASES</a:t>
          </a:r>
          <a:endParaRPr lang="en-US" b="1" dirty="0">
            <a:latin typeface="+mj-lt"/>
          </a:endParaRPr>
        </a:p>
      </dgm:t>
    </dgm:pt>
    <dgm:pt modelId="{1F25C8DA-8874-4D03-BEEF-5BF1D033FF2A}" type="parTrans" cxnId="{FCDDA980-53D9-45AA-8544-21FF76BDBE2C}">
      <dgm:prSet/>
      <dgm:spPr/>
      <dgm:t>
        <a:bodyPr/>
        <a:lstStyle/>
        <a:p>
          <a:endParaRPr lang="en-US"/>
        </a:p>
      </dgm:t>
    </dgm:pt>
    <dgm:pt modelId="{A8A4160C-3FCA-448E-9F85-17B99F7FFBF9}" type="sibTrans" cxnId="{FCDDA980-53D9-45AA-8544-21FF76BDBE2C}">
      <dgm:prSet/>
      <dgm:spPr/>
      <dgm:t>
        <a:bodyPr/>
        <a:lstStyle/>
        <a:p>
          <a:endParaRPr lang="en-US"/>
        </a:p>
      </dgm:t>
    </dgm:pt>
    <dgm:pt modelId="{50D1960B-6422-4B8B-A88C-172364322556}">
      <dgm:prSet phldrT="[Text]"/>
      <dgm:spPr>
        <a:solidFill>
          <a:srgbClr val="DE411B"/>
        </a:solidFill>
      </dgm:spPr>
      <dgm:t>
        <a:bodyPr/>
        <a:lstStyle/>
        <a:p>
          <a:r>
            <a:rPr lang="en-US" b="1" dirty="0" smtClean="0">
              <a:latin typeface="+mj-lt"/>
            </a:rPr>
            <a:t>REPORTING</a:t>
          </a:r>
          <a:endParaRPr lang="en-US" b="1" dirty="0">
            <a:latin typeface="+mj-lt"/>
          </a:endParaRPr>
        </a:p>
      </dgm:t>
    </dgm:pt>
    <dgm:pt modelId="{65592695-9D22-42E7-A549-371A5516B350}" type="parTrans" cxnId="{F729C3EE-B463-485E-A586-6C4B84DDBD48}">
      <dgm:prSet/>
      <dgm:spPr/>
      <dgm:t>
        <a:bodyPr/>
        <a:lstStyle/>
        <a:p>
          <a:endParaRPr lang="en-US"/>
        </a:p>
      </dgm:t>
    </dgm:pt>
    <dgm:pt modelId="{ABB6B6FF-7C74-4D1A-9F6C-0D2A95B93805}" type="sibTrans" cxnId="{F729C3EE-B463-485E-A586-6C4B84DDBD48}">
      <dgm:prSet/>
      <dgm:spPr/>
      <dgm:t>
        <a:bodyPr/>
        <a:lstStyle/>
        <a:p>
          <a:endParaRPr lang="en-US"/>
        </a:p>
      </dgm:t>
    </dgm:pt>
    <dgm:pt modelId="{40497068-BE43-4551-A05B-A90F07F3ACA6}">
      <dgm:prSet phldrT="[Text]"/>
      <dgm:spPr>
        <a:solidFill>
          <a:srgbClr val="DE411B"/>
        </a:solidFill>
      </dgm:spPr>
      <dgm:t>
        <a:bodyPr/>
        <a:lstStyle/>
        <a:p>
          <a:r>
            <a:rPr lang="en-US" b="1" dirty="0" smtClean="0">
              <a:latin typeface="+mj-lt"/>
            </a:rPr>
            <a:t>USABILITY</a:t>
          </a:r>
          <a:endParaRPr lang="en-US" b="1" dirty="0">
            <a:latin typeface="+mj-lt"/>
          </a:endParaRPr>
        </a:p>
      </dgm:t>
    </dgm:pt>
    <dgm:pt modelId="{A7E208FA-716F-4E1B-94F0-6AE95E502AC6}" type="parTrans" cxnId="{01384FC6-F1B7-45DE-A9E3-37F926FD5CE0}">
      <dgm:prSet/>
      <dgm:spPr/>
      <dgm:t>
        <a:bodyPr/>
        <a:lstStyle/>
        <a:p>
          <a:endParaRPr lang="en-US"/>
        </a:p>
      </dgm:t>
    </dgm:pt>
    <dgm:pt modelId="{25D8E501-8AC2-4D68-95E0-E287225568DF}" type="sibTrans" cxnId="{01384FC6-F1B7-45DE-A9E3-37F926FD5CE0}">
      <dgm:prSet/>
      <dgm:spPr/>
      <dgm:t>
        <a:bodyPr/>
        <a:lstStyle/>
        <a:p>
          <a:endParaRPr lang="en-US"/>
        </a:p>
      </dgm:t>
    </dgm:pt>
    <dgm:pt modelId="{D77E237D-AFEB-45FD-A759-50045089EA41}">
      <dgm:prSet phldrT="[Text]"/>
      <dgm:spPr>
        <a:solidFill>
          <a:srgbClr val="DE411B"/>
        </a:solidFill>
      </dgm:spPr>
      <dgm:t>
        <a:bodyPr/>
        <a:lstStyle/>
        <a:p>
          <a:r>
            <a:rPr lang="en-US" b="1" dirty="0" smtClean="0">
              <a:latin typeface="+mj-lt"/>
            </a:rPr>
            <a:t>FLEXIBILITY</a:t>
          </a:r>
          <a:endParaRPr lang="en-US" b="1" dirty="0">
            <a:latin typeface="+mj-lt"/>
          </a:endParaRPr>
        </a:p>
      </dgm:t>
    </dgm:pt>
    <dgm:pt modelId="{2FE56029-49FE-4CF5-B026-BF8F82FAEDA2}" type="parTrans" cxnId="{4CAE43F0-37ED-4C76-A2D7-8BDA31A283CF}">
      <dgm:prSet/>
      <dgm:spPr/>
      <dgm:t>
        <a:bodyPr/>
        <a:lstStyle/>
        <a:p>
          <a:endParaRPr lang="en-US"/>
        </a:p>
      </dgm:t>
    </dgm:pt>
    <dgm:pt modelId="{675863DC-DD22-4CD8-9D12-67C9932CF2E4}" type="sibTrans" cxnId="{4CAE43F0-37ED-4C76-A2D7-8BDA31A283CF}">
      <dgm:prSet/>
      <dgm:spPr/>
      <dgm:t>
        <a:bodyPr/>
        <a:lstStyle/>
        <a:p>
          <a:endParaRPr lang="en-US"/>
        </a:p>
      </dgm:t>
    </dgm:pt>
    <dgm:pt modelId="{7FF6A1FC-0D35-41CF-A7A0-E8D76FDDCAC5}" type="pres">
      <dgm:prSet presAssocID="{F32927BB-E021-48E6-B364-8D14CEFCB6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C1D734-A485-4BA6-AF23-04D7B671FE8C}" type="pres">
      <dgm:prSet presAssocID="{A05C9BC0-C685-48DA-9F82-8394FF5D5A8E}" presName="centerShape" presStyleLbl="node0" presStyleIdx="0" presStyleCnt="1"/>
      <dgm:spPr/>
      <dgm:t>
        <a:bodyPr/>
        <a:lstStyle/>
        <a:p>
          <a:endParaRPr lang="en-US"/>
        </a:p>
      </dgm:t>
    </dgm:pt>
    <dgm:pt modelId="{3E83D922-A809-44B9-AD7B-0000A0F67924}" type="pres">
      <dgm:prSet presAssocID="{FC6C7A63-0D9F-4AC3-AF5E-56229E089F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72E19-FEAD-4A8B-9ED8-9068AAF5E590}" type="pres">
      <dgm:prSet presAssocID="{FC6C7A63-0D9F-4AC3-AF5E-56229E089FA1}" presName="dummy" presStyleCnt="0"/>
      <dgm:spPr/>
    </dgm:pt>
    <dgm:pt modelId="{831472FA-7B1F-4E8F-A63E-BAC344526209}" type="pres">
      <dgm:prSet presAssocID="{61F12F51-9B17-463C-BC92-D10AE459521A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61E59FB-AAEE-4411-8279-93E0D0DA29E4}" type="pres">
      <dgm:prSet presAssocID="{813DF3B9-254D-494D-8933-D8856F96FA4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8704B-9B95-4035-A9DE-12671FF09653}" type="pres">
      <dgm:prSet presAssocID="{813DF3B9-254D-494D-8933-D8856F96FA4D}" presName="dummy" presStyleCnt="0"/>
      <dgm:spPr/>
    </dgm:pt>
    <dgm:pt modelId="{3E0D69A9-FFC3-4394-A18F-64774A2E6680}" type="pres">
      <dgm:prSet presAssocID="{3FE79C07-7DF8-4765-806D-D180F9FE98F4}" presName="sibTrans" presStyleLbl="sibTrans2D1" presStyleIdx="1" presStyleCnt="6"/>
      <dgm:spPr/>
      <dgm:t>
        <a:bodyPr/>
        <a:lstStyle/>
        <a:p>
          <a:endParaRPr lang="en-US"/>
        </a:p>
      </dgm:t>
    </dgm:pt>
    <dgm:pt modelId="{21E0B37F-255D-4F49-B1C5-3460F14AF570}" type="pres">
      <dgm:prSet presAssocID="{B22B1B14-3A94-4517-953E-315036ED69D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5D0F4-C9C2-45A0-A2E2-DAA95406D400}" type="pres">
      <dgm:prSet presAssocID="{B22B1B14-3A94-4517-953E-315036ED69D4}" presName="dummy" presStyleCnt="0"/>
      <dgm:spPr/>
    </dgm:pt>
    <dgm:pt modelId="{55F8DB59-FB22-469D-85C8-40298694124B}" type="pres">
      <dgm:prSet presAssocID="{A8A4160C-3FCA-448E-9F85-17B99F7FFBF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E38F110-8F4B-4DE9-BBF0-7015CD47198E}" type="pres">
      <dgm:prSet presAssocID="{50D1960B-6422-4B8B-A88C-1723643225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5E742-5ACC-49AF-BCD9-09FD87AB974F}" type="pres">
      <dgm:prSet presAssocID="{50D1960B-6422-4B8B-A88C-172364322556}" presName="dummy" presStyleCnt="0"/>
      <dgm:spPr/>
    </dgm:pt>
    <dgm:pt modelId="{BF00073A-7165-497D-8310-7E577BBCEAD3}" type="pres">
      <dgm:prSet presAssocID="{ABB6B6FF-7C74-4D1A-9F6C-0D2A95B9380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4835C99D-FD71-4ADA-B7CC-C3199BC1E971}" type="pres">
      <dgm:prSet presAssocID="{40497068-BE43-4551-A05B-A90F07F3ACA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A0F0C-7480-4FD2-8D00-8D1DCF17BD37}" type="pres">
      <dgm:prSet presAssocID="{40497068-BE43-4551-A05B-A90F07F3ACA6}" presName="dummy" presStyleCnt="0"/>
      <dgm:spPr/>
    </dgm:pt>
    <dgm:pt modelId="{5273B917-44FD-4002-90C5-ED12954C3141}" type="pres">
      <dgm:prSet presAssocID="{25D8E501-8AC2-4D68-95E0-E287225568D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E3B5D8B2-2F36-4429-9771-627EE9259625}" type="pres">
      <dgm:prSet presAssocID="{D77E237D-AFEB-45FD-A759-50045089EA4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266D3-E657-44CF-9335-7000FCF02A05}" type="pres">
      <dgm:prSet presAssocID="{D77E237D-AFEB-45FD-A759-50045089EA41}" presName="dummy" presStyleCnt="0"/>
      <dgm:spPr/>
    </dgm:pt>
    <dgm:pt modelId="{DC51848F-AA58-4064-BD6A-E7F78CAB2A8D}" type="pres">
      <dgm:prSet presAssocID="{675863DC-DD22-4CD8-9D12-67C9932CF2E4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9910DAEF-0DE5-4BAA-9898-52457700A1BE}" type="presOf" srcId="{F32927BB-E021-48E6-B364-8D14CEFCB607}" destId="{7FF6A1FC-0D35-41CF-A7A0-E8D76FDDCAC5}" srcOrd="0" destOrd="0" presId="urn:microsoft.com/office/officeart/2005/8/layout/radial6"/>
    <dgm:cxn modelId="{26257CF6-2643-4918-91B5-47354C0F58C7}" type="presOf" srcId="{ABB6B6FF-7C74-4D1A-9F6C-0D2A95B93805}" destId="{BF00073A-7165-497D-8310-7E577BBCEAD3}" srcOrd="0" destOrd="0" presId="urn:microsoft.com/office/officeart/2005/8/layout/radial6"/>
    <dgm:cxn modelId="{25845E1F-1405-4A77-850E-28602F50C39E}" srcId="{A05C9BC0-C685-48DA-9F82-8394FF5D5A8E}" destId="{FC6C7A63-0D9F-4AC3-AF5E-56229E089FA1}" srcOrd="0" destOrd="0" parTransId="{733BAAA7-6A18-4D82-9485-76B0FF88DD35}" sibTransId="{61F12F51-9B17-463C-BC92-D10AE459521A}"/>
    <dgm:cxn modelId="{CDC67FFB-FBF8-427F-88FC-E27F15C29AFB}" type="presOf" srcId="{25D8E501-8AC2-4D68-95E0-E287225568DF}" destId="{5273B917-44FD-4002-90C5-ED12954C3141}" srcOrd="0" destOrd="0" presId="urn:microsoft.com/office/officeart/2005/8/layout/radial6"/>
    <dgm:cxn modelId="{95A550E2-5AC4-4C27-8E99-347480C1BD0F}" type="presOf" srcId="{FC6C7A63-0D9F-4AC3-AF5E-56229E089FA1}" destId="{3E83D922-A809-44B9-AD7B-0000A0F67924}" srcOrd="0" destOrd="0" presId="urn:microsoft.com/office/officeart/2005/8/layout/radial6"/>
    <dgm:cxn modelId="{FCDDA980-53D9-45AA-8544-21FF76BDBE2C}" srcId="{A05C9BC0-C685-48DA-9F82-8394FF5D5A8E}" destId="{B22B1B14-3A94-4517-953E-315036ED69D4}" srcOrd="2" destOrd="0" parTransId="{1F25C8DA-8874-4D03-BEEF-5BF1D033FF2A}" sibTransId="{A8A4160C-3FCA-448E-9F85-17B99F7FFBF9}"/>
    <dgm:cxn modelId="{4CAE43F0-37ED-4C76-A2D7-8BDA31A283CF}" srcId="{A05C9BC0-C685-48DA-9F82-8394FF5D5A8E}" destId="{D77E237D-AFEB-45FD-A759-50045089EA41}" srcOrd="5" destOrd="0" parTransId="{2FE56029-49FE-4CF5-B026-BF8F82FAEDA2}" sibTransId="{675863DC-DD22-4CD8-9D12-67C9932CF2E4}"/>
    <dgm:cxn modelId="{FD152D71-951D-4DA5-8977-C676A5A04EAB}" type="presOf" srcId="{50D1960B-6422-4B8B-A88C-172364322556}" destId="{1E38F110-8F4B-4DE9-BBF0-7015CD47198E}" srcOrd="0" destOrd="0" presId="urn:microsoft.com/office/officeart/2005/8/layout/radial6"/>
    <dgm:cxn modelId="{BC061309-C542-4024-B4FB-4E419FD78981}" type="presOf" srcId="{61F12F51-9B17-463C-BC92-D10AE459521A}" destId="{831472FA-7B1F-4E8F-A63E-BAC344526209}" srcOrd="0" destOrd="0" presId="urn:microsoft.com/office/officeart/2005/8/layout/radial6"/>
    <dgm:cxn modelId="{0B9E9E9C-4C29-4EBF-9222-3703723A5375}" type="presOf" srcId="{D77E237D-AFEB-45FD-A759-50045089EA41}" destId="{E3B5D8B2-2F36-4429-9771-627EE9259625}" srcOrd="0" destOrd="0" presId="urn:microsoft.com/office/officeart/2005/8/layout/radial6"/>
    <dgm:cxn modelId="{D813BC67-8144-4C5B-92B7-8F918DDE76EF}" type="presOf" srcId="{675863DC-DD22-4CD8-9D12-67C9932CF2E4}" destId="{DC51848F-AA58-4064-BD6A-E7F78CAB2A8D}" srcOrd="0" destOrd="0" presId="urn:microsoft.com/office/officeart/2005/8/layout/radial6"/>
    <dgm:cxn modelId="{2757BC13-5101-4586-A307-9B992796204F}" type="presOf" srcId="{40497068-BE43-4551-A05B-A90F07F3ACA6}" destId="{4835C99D-FD71-4ADA-B7CC-C3199BC1E971}" srcOrd="0" destOrd="0" presId="urn:microsoft.com/office/officeart/2005/8/layout/radial6"/>
    <dgm:cxn modelId="{9C5A3A5C-361B-4526-B454-01D9E873412D}" type="presOf" srcId="{813DF3B9-254D-494D-8933-D8856F96FA4D}" destId="{061E59FB-AAEE-4411-8279-93E0D0DA29E4}" srcOrd="0" destOrd="0" presId="urn:microsoft.com/office/officeart/2005/8/layout/radial6"/>
    <dgm:cxn modelId="{7B53D07A-74CD-4E50-94C5-2842D24636BD}" srcId="{A05C9BC0-C685-48DA-9F82-8394FF5D5A8E}" destId="{813DF3B9-254D-494D-8933-D8856F96FA4D}" srcOrd="1" destOrd="0" parTransId="{F35F8F5E-8F57-44B4-BB7D-AED6D1F5600A}" sibTransId="{3FE79C07-7DF8-4765-806D-D180F9FE98F4}"/>
    <dgm:cxn modelId="{4CB0F41C-7AAC-4767-B9DB-E3253A07B67B}" type="presOf" srcId="{3FE79C07-7DF8-4765-806D-D180F9FE98F4}" destId="{3E0D69A9-FFC3-4394-A18F-64774A2E6680}" srcOrd="0" destOrd="0" presId="urn:microsoft.com/office/officeart/2005/8/layout/radial6"/>
    <dgm:cxn modelId="{F37EA0D5-745F-4F12-8CF4-FCD42BF5B9C3}" type="presOf" srcId="{B22B1B14-3A94-4517-953E-315036ED69D4}" destId="{21E0B37F-255D-4F49-B1C5-3460F14AF570}" srcOrd="0" destOrd="0" presId="urn:microsoft.com/office/officeart/2005/8/layout/radial6"/>
    <dgm:cxn modelId="{0769CF9E-AA65-4E3E-BABC-7C8406B9033D}" srcId="{F32927BB-E021-48E6-B364-8D14CEFCB607}" destId="{A05C9BC0-C685-48DA-9F82-8394FF5D5A8E}" srcOrd="0" destOrd="0" parTransId="{83D53CAB-7D47-4011-A3D6-7156E0E7B2B9}" sibTransId="{74D30DD4-90FE-4665-B898-6C91D1B6E330}"/>
    <dgm:cxn modelId="{E72D0C8A-A3AB-410A-8969-C9F2D32CBEA2}" type="presOf" srcId="{A8A4160C-3FCA-448E-9F85-17B99F7FFBF9}" destId="{55F8DB59-FB22-469D-85C8-40298694124B}" srcOrd="0" destOrd="0" presId="urn:microsoft.com/office/officeart/2005/8/layout/radial6"/>
    <dgm:cxn modelId="{01384FC6-F1B7-45DE-A9E3-37F926FD5CE0}" srcId="{A05C9BC0-C685-48DA-9F82-8394FF5D5A8E}" destId="{40497068-BE43-4551-A05B-A90F07F3ACA6}" srcOrd="4" destOrd="0" parTransId="{A7E208FA-716F-4E1B-94F0-6AE95E502AC6}" sibTransId="{25D8E501-8AC2-4D68-95E0-E287225568DF}"/>
    <dgm:cxn modelId="{0C9DC317-4213-472C-A99F-A1162E0D6B9C}" type="presOf" srcId="{A05C9BC0-C685-48DA-9F82-8394FF5D5A8E}" destId="{F8C1D734-A485-4BA6-AF23-04D7B671FE8C}" srcOrd="0" destOrd="0" presId="urn:microsoft.com/office/officeart/2005/8/layout/radial6"/>
    <dgm:cxn modelId="{F729C3EE-B463-485E-A586-6C4B84DDBD48}" srcId="{A05C9BC0-C685-48DA-9F82-8394FF5D5A8E}" destId="{50D1960B-6422-4B8B-A88C-172364322556}" srcOrd="3" destOrd="0" parTransId="{65592695-9D22-42E7-A549-371A5516B350}" sibTransId="{ABB6B6FF-7C74-4D1A-9F6C-0D2A95B93805}"/>
    <dgm:cxn modelId="{E03BEC35-B428-4696-8297-861B4AE1EBE9}" type="presParOf" srcId="{7FF6A1FC-0D35-41CF-A7A0-E8D76FDDCAC5}" destId="{F8C1D734-A485-4BA6-AF23-04D7B671FE8C}" srcOrd="0" destOrd="0" presId="urn:microsoft.com/office/officeart/2005/8/layout/radial6"/>
    <dgm:cxn modelId="{93783161-0B44-4C98-ABE9-D8BAF244F3FE}" type="presParOf" srcId="{7FF6A1FC-0D35-41CF-A7A0-E8D76FDDCAC5}" destId="{3E83D922-A809-44B9-AD7B-0000A0F67924}" srcOrd="1" destOrd="0" presId="urn:microsoft.com/office/officeart/2005/8/layout/radial6"/>
    <dgm:cxn modelId="{3F14950D-019B-48F3-957A-2C72D60EF009}" type="presParOf" srcId="{7FF6A1FC-0D35-41CF-A7A0-E8D76FDDCAC5}" destId="{9A872E19-FEAD-4A8B-9ED8-9068AAF5E590}" srcOrd="2" destOrd="0" presId="urn:microsoft.com/office/officeart/2005/8/layout/radial6"/>
    <dgm:cxn modelId="{692924D3-C2DF-4B18-BB52-8F28ABA19613}" type="presParOf" srcId="{7FF6A1FC-0D35-41CF-A7A0-E8D76FDDCAC5}" destId="{831472FA-7B1F-4E8F-A63E-BAC344526209}" srcOrd="3" destOrd="0" presId="urn:microsoft.com/office/officeart/2005/8/layout/radial6"/>
    <dgm:cxn modelId="{EE960967-DDCE-4104-A1EC-5BDEF7133E1B}" type="presParOf" srcId="{7FF6A1FC-0D35-41CF-A7A0-E8D76FDDCAC5}" destId="{061E59FB-AAEE-4411-8279-93E0D0DA29E4}" srcOrd="4" destOrd="0" presId="urn:microsoft.com/office/officeart/2005/8/layout/radial6"/>
    <dgm:cxn modelId="{F3C7A9C7-EC58-4D41-BEF3-1E3162ABE0D4}" type="presParOf" srcId="{7FF6A1FC-0D35-41CF-A7A0-E8D76FDDCAC5}" destId="{B838704B-9B95-4035-A9DE-12671FF09653}" srcOrd="5" destOrd="0" presId="urn:microsoft.com/office/officeart/2005/8/layout/radial6"/>
    <dgm:cxn modelId="{AEFA48D4-9156-4AF6-84FE-D84A4240213C}" type="presParOf" srcId="{7FF6A1FC-0D35-41CF-A7A0-E8D76FDDCAC5}" destId="{3E0D69A9-FFC3-4394-A18F-64774A2E6680}" srcOrd="6" destOrd="0" presId="urn:microsoft.com/office/officeart/2005/8/layout/radial6"/>
    <dgm:cxn modelId="{0C23C018-D883-490D-853A-67CF8A5F9FA4}" type="presParOf" srcId="{7FF6A1FC-0D35-41CF-A7A0-E8D76FDDCAC5}" destId="{21E0B37F-255D-4F49-B1C5-3460F14AF570}" srcOrd="7" destOrd="0" presId="urn:microsoft.com/office/officeart/2005/8/layout/radial6"/>
    <dgm:cxn modelId="{62EB20BE-20C7-486A-A589-CCD6E6854EAA}" type="presParOf" srcId="{7FF6A1FC-0D35-41CF-A7A0-E8D76FDDCAC5}" destId="{F575D0F4-C9C2-45A0-A2E2-DAA95406D400}" srcOrd="8" destOrd="0" presId="urn:microsoft.com/office/officeart/2005/8/layout/radial6"/>
    <dgm:cxn modelId="{A67A40B0-7081-4331-9BC1-56F727B1CAC3}" type="presParOf" srcId="{7FF6A1FC-0D35-41CF-A7A0-E8D76FDDCAC5}" destId="{55F8DB59-FB22-469D-85C8-40298694124B}" srcOrd="9" destOrd="0" presId="urn:microsoft.com/office/officeart/2005/8/layout/radial6"/>
    <dgm:cxn modelId="{7CDA3C5A-34AB-4E07-A078-6F8DD3A66EE3}" type="presParOf" srcId="{7FF6A1FC-0D35-41CF-A7A0-E8D76FDDCAC5}" destId="{1E38F110-8F4B-4DE9-BBF0-7015CD47198E}" srcOrd="10" destOrd="0" presId="urn:microsoft.com/office/officeart/2005/8/layout/radial6"/>
    <dgm:cxn modelId="{E1C9E69A-3091-4A24-9B2B-6624EDF055B4}" type="presParOf" srcId="{7FF6A1FC-0D35-41CF-A7A0-E8D76FDDCAC5}" destId="{2685E742-5ACC-49AF-BCD9-09FD87AB974F}" srcOrd="11" destOrd="0" presId="urn:microsoft.com/office/officeart/2005/8/layout/radial6"/>
    <dgm:cxn modelId="{23B7419A-53DC-4544-9E11-787F9E23C96F}" type="presParOf" srcId="{7FF6A1FC-0D35-41CF-A7A0-E8D76FDDCAC5}" destId="{BF00073A-7165-497D-8310-7E577BBCEAD3}" srcOrd="12" destOrd="0" presId="urn:microsoft.com/office/officeart/2005/8/layout/radial6"/>
    <dgm:cxn modelId="{4504CFF1-8367-4B27-B408-EF5A4642E53E}" type="presParOf" srcId="{7FF6A1FC-0D35-41CF-A7A0-E8D76FDDCAC5}" destId="{4835C99D-FD71-4ADA-B7CC-C3199BC1E971}" srcOrd="13" destOrd="0" presId="urn:microsoft.com/office/officeart/2005/8/layout/radial6"/>
    <dgm:cxn modelId="{665B18C8-7175-407F-943C-709FD45CB069}" type="presParOf" srcId="{7FF6A1FC-0D35-41CF-A7A0-E8D76FDDCAC5}" destId="{D96A0F0C-7480-4FD2-8D00-8D1DCF17BD37}" srcOrd="14" destOrd="0" presId="urn:microsoft.com/office/officeart/2005/8/layout/radial6"/>
    <dgm:cxn modelId="{D834A258-0C20-4B0B-9EF7-6A371132ACCD}" type="presParOf" srcId="{7FF6A1FC-0D35-41CF-A7A0-E8D76FDDCAC5}" destId="{5273B917-44FD-4002-90C5-ED12954C3141}" srcOrd="15" destOrd="0" presId="urn:microsoft.com/office/officeart/2005/8/layout/radial6"/>
    <dgm:cxn modelId="{507FACD3-CA2E-4967-87A4-731275320A1E}" type="presParOf" srcId="{7FF6A1FC-0D35-41CF-A7A0-E8D76FDDCAC5}" destId="{E3B5D8B2-2F36-4429-9771-627EE9259625}" srcOrd="16" destOrd="0" presId="urn:microsoft.com/office/officeart/2005/8/layout/radial6"/>
    <dgm:cxn modelId="{2A6237DF-EEB1-4C00-B266-FA471695865A}" type="presParOf" srcId="{7FF6A1FC-0D35-41CF-A7A0-E8D76FDDCAC5}" destId="{824266D3-E657-44CF-9335-7000FCF02A05}" srcOrd="17" destOrd="0" presId="urn:microsoft.com/office/officeart/2005/8/layout/radial6"/>
    <dgm:cxn modelId="{D35C08D1-59F4-4C53-A92C-8A253E807C4A}" type="presParOf" srcId="{7FF6A1FC-0D35-41CF-A7A0-E8D76FDDCAC5}" destId="{DC51848F-AA58-4064-BD6A-E7F78CAB2A8D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1848F-AA58-4064-BD6A-E7F78CAB2A8D}">
      <dsp:nvSpPr>
        <dsp:cNvPr id="0" name=""/>
        <dsp:cNvSpPr/>
      </dsp:nvSpPr>
      <dsp:spPr>
        <a:xfrm>
          <a:off x="1095367" y="543903"/>
          <a:ext cx="3728032" cy="3728032"/>
        </a:xfrm>
        <a:prstGeom prst="blockArc">
          <a:avLst>
            <a:gd name="adj1" fmla="val 12600000"/>
            <a:gd name="adj2" fmla="val 162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73B917-44FD-4002-90C5-ED12954C3141}">
      <dsp:nvSpPr>
        <dsp:cNvPr id="0" name=""/>
        <dsp:cNvSpPr/>
      </dsp:nvSpPr>
      <dsp:spPr>
        <a:xfrm>
          <a:off x="1095367" y="543903"/>
          <a:ext cx="3728032" cy="3728032"/>
        </a:xfrm>
        <a:prstGeom prst="blockArc">
          <a:avLst>
            <a:gd name="adj1" fmla="val 9000000"/>
            <a:gd name="adj2" fmla="val 126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00073A-7165-497D-8310-7E577BBCEAD3}">
      <dsp:nvSpPr>
        <dsp:cNvPr id="0" name=""/>
        <dsp:cNvSpPr/>
      </dsp:nvSpPr>
      <dsp:spPr>
        <a:xfrm>
          <a:off x="1095367" y="543903"/>
          <a:ext cx="3728032" cy="3728032"/>
        </a:xfrm>
        <a:prstGeom prst="blockArc">
          <a:avLst>
            <a:gd name="adj1" fmla="val 5400000"/>
            <a:gd name="adj2" fmla="val 90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F8DB59-FB22-469D-85C8-40298694124B}">
      <dsp:nvSpPr>
        <dsp:cNvPr id="0" name=""/>
        <dsp:cNvSpPr/>
      </dsp:nvSpPr>
      <dsp:spPr>
        <a:xfrm>
          <a:off x="1095367" y="543903"/>
          <a:ext cx="3728032" cy="3728032"/>
        </a:xfrm>
        <a:prstGeom prst="blockArc">
          <a:avLst>
            <a:gd name="adj1" fmla="val 1800000"/>
            <a:gd name="adj2" fmla="val 54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0D69A9-FFC3-4394-A18F-64774A2E6680}">
      <dsp:nvSpPr>
        <dsp:cNvPr id="0" name=""/>
        <dsp:cNvSpPr/>
      </dsp:nvSpPr>
      <dsp:spPr>
        <a:xfrm>
          <a:off x="1095367" y="543903"/>
          <a:ext cx="3728032" cy="3728032"/>
        </a:xfrm>
        <a:prstGeom prst="blockArc">
          <a:avLst>
            <a:gd name="adj1" fmla="val 19800000"/>
            <a:gd name="adj2" fmla="val 18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1472FA-7B1F-4E8F-A63E-BAC344526209}">
      <dsp:nvSpPr>
        <dsp:cNvPr id="0" name=""/>
        <dsp:cNvSpPr/>
      </dsp:nvSpPr>
      <dsp:spPr>
        <a:xfrm>
          <a:off x="1095367" y="543903"/>
          <a:ext cx="3728032" cy="3728032"/>
        </a:xfrm>
        <a:prstGeom prst="blockArc">
          <a:avLst>
            <a:gd name="adj1" fmla="val 16200000"/>
            <a:gd name="adj2" fmla="val 198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C1D734-A485-4BA6-AF23-04D7B671FE8C}">
      <dsp:nvSpPr>
        <dsp:cNvPr id="0" name=""/>
        <dsp:cNvSpPr/>
      </dsp:nvSpPr>
      <dsp:spPr>
        <a:xfrm>
          <a:off x="2124167" y="1572703"/>
          <a:ext cx="1670433" cy="1670433"/>
        </a:xfrm>
        <a:prstGeom prst="ellipse">
          <a:avLst/>
        </a:prstGeom>
        <a:solidFill>
          <a:srgbClr val="DE411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b="0" kern="1200" dirty="0">
            <a:latin typeface="+mj-lt"/>
          </a:endParaRPr>
        </a:p>
      </dsp:txBody>
      <dsp:txXfrm>
        <a:off x="2368796" y="1817332"/>
        <a:ext cx="1181175" cy="1181175"/>
      </dsp:txXfrm>
    </dsp:sp>
    <dsp:sp modelId="{3E83D922-A809-44B9-AD7B-0000A0F67924}">
      <dsp:nvSpPr>
        <dsp:cNvPr id="0" name=""/>
        <dsp:cNvSpPr/>
      </dsp:nvSpPr>
      <dsp:spPr>
        <a:xfrm>
          <a:off x="2374732" y="1346"/>
          <a:ext cx="1169303" cy="1169303"/>
        </a:xfrm>
        <a:prstGeom prst="ellipse">
          <a:avLst/>
        </a:prstGeom>
        <a:solidFill>
          <a:srgbClr val="DE411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CUSTOMIZATION</a:t>
          </a:r>
          <a:endParaRPr lang="en-US" sz="1200" b="1" kern="1200" dirty="0">
            <a:latin typeface="+mj-lt"/>
          </a:endParaRPr>
        </a:p>
      </dsp:txBody>
      <dsp:txXfrm>
        <a:off x="2545972" y="172586"/>
        <a:ext cx="826823" cy="826823"/>
      </dsp:txXfrm>
    </dsp:sp>
    <dsp:sp modelId="{061E59FB-AAEE-4411-8279-93E0D0DA29E4}">
      <dsp:nvSpPr>
        <dsp:cNvPr id="0" name=""/>
        <dsp:cNvSpPr/>
      </dsp:nvSpPr>
      <dsp:spPr>
        <a:xfrm>
          <a:off x="3952562" y="912307"/>
          <a:ext cx="1169303" cy="1169303"/>
        </a:xfrm>
        <a:prstGeom prst="ellipse">
          <a:avLst/>
        </a:prstGeom>
        <a:solidFill>
          <a:srgbClr val="DE411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j-lt"/>
            </a:rPr>
            <a:t>WORKFLOWS</a:t>
          </a:r>
          <a:endParaRPr lang="en-US" sz="1100" b="1" kern="1200" dirty="0">
            <a:latin typeface="+mj-lt"/>
          </a:endParaRPr>
        </a:p>
      </dsp:txBody>
      <dsp:txXfrm>
        <a:off x="4123802" y="1083547"/>
        <a:ext cx="826823" cy="826823"/>
      </dsp:txXfrm>
    </dsp:sp>
    <dsp:sp modelId="{21E0B37F-255D-4F49-B1C5-3460F14AF570}">
      <dsp:nvSpPr>
        <dsp:cNvPr id="0" name=""/>
        <dsp:cNvSpPr/>
      </dsp:nvSpPr>
      <dsp:spPr>
        <a:xfrm>
          <a:off x="3952562" y="2734228"/>
          <a:ext cx="1169303" cy="1169303"/>
        </a:xfrm>
        <a:prstGeom prst="ellipse">
          <a:avLst/>
        </a:prstGeom>
        <a:solidFill>
          <a:srgbClr val="DE411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j-lt"/>
            </a:rPr>
            <a:t>RELEASES</a:t>
          </a:r>
          <a:endParaRPr lang="en-US" sz="1100" b="1" kern="1200" dirty="0">
            <a:latin typeface="+mj-lt"/>
          </a:endParaRPr>
        </a:p>
      </dsp:txBody>
      <dsp:txXfrm>
        <a:off x="4123802" y="2905468"/>
        <a:ext cx="826823" cy="826823"/>
      </dsp:txXfrm>
    </dsp:sp>
    <dsp:sp modelId="{1E38F110-8F4B-4DE9-BBF0-7015CD47198E}">
      <dsp:nvSpPr>
        <dsp:cNvPr id="0" name=""/>
        <dsp:cNvSpPr/>
      </dsp:nvSpPr>
      <dsp:spPr>
        <a:xfrm>
          <a:off x="2374732" y="3645189"/>
          <a:ext cx="1169303" cy="1169303"/>
        </a:xfrm>
        <a:prstGeom prst="ellipse">
          <a:avLst/>
        </a:prstGeom>
        <a:solidFill>
          <a:srgbClr val="DE411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j-lt"/>
            </a:rPr>
            <a:t>REPORTING</a:t>
          </a:r>
          <a:endParaRPr lang="en-US" sz="1100" b="1" kern="1200" dirty="0">
            <a:latin typeface="+mj-lt"/>
          </a:endParaRPr>
        </a:p>
      </dsp:txBody>
      <dsp:txXfrm>
        <a:off x="2545972" y="3816429"/>
        <a:ext cx="826823" cy="826823"/>
      </dsp:txXfrm>
    </dsp:sp>
    <dsp:sp modelId="{4835C99D-FD71-4ADA-B7CC-C3199BC1E971}">
      <dsp:nvSpPr>
        <dsp:cNvPr id="0" name=""/>
        <dsp:cNvSpPr/>
      </dsp:nvSpPr>
      <dsp:spPr>
        <a:xfrm>
          <a:off x="796901" y="2734228"/>
          <a:ext cx="1169303" cy="1169303"/>
        </a:xfrm>
        <a:prstGeom prst="ellipse">
          <a:avLst/>
        </a:prstGeom>
        <a:solidFill>
          <a:srgbClr val="DE411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j-lt"/>
            </a:rPr>
            <a:t>USABILITY</a:t>
          </a:r>
          <a:endParaRPr lang="en-US" sz="1100" b="1" kern="1200" dirty="0">
            <a:latin typeface="+mj-lt"/>
          </a:endParaRPr>
        </a:p>
      </dsp:txBody>
      <dsp:txXfrm>
        <a:off x="968141" y="2905468"/>
        <a:ext cx="826823" cy="826823"/>
      </dsp:txXfrm>
    </dsp:sp>
    <dsp:sp modelId="{E3B5D8B2-2F36-4429-9771-627EE9259625}">
      <dsp:nvSpPr>
        <dsp:cNvPr id="0" name=""/>
        <dsp:cNvSpPr/>
      </dsp:nvSpPr>
      <dsp:spPr>
        <a:xfrm>
          <a:off x="796901" y="912307"/>
          <a:ext cx="1169303" cy="1169303"/>
        </a:xfrm>
        <a:prstGeom prst="ellipse">
          <a:avLst/>
        </a:prstGeom>
        <a:solidFill>
          <a:srgbClr val="DE411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j-lt"/>
            </a:rPr>
            <a:t>FLEXIBILITY</a:t>
          </a:r>
          <a:endParaRPr lang="en-US" sz="1100" b="1" kern="1200" dirty="0">
            <a:latin typeface="+mj-lt"/>
          </a:endParaRPr>
        </a:p>
      </dsp:txBody>
      <dsp:txXfrm>
        <a:off x="968141" y="1083547"/>
        <a:ext cx="826823" cy="82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685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40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1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6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0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422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0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03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1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24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04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223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297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763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40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0" i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399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965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6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0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96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1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70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68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1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20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MD" b="1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26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58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75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0833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1226547" y="2828387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2595069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06824" y="3028387"/>
            <a:ext cx="640155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4887806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4887806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315276" y="2560355"/>
            <a:ext cx="503852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15276" y="2182749"/>
            <a:ext cx="5038524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4399541" y="2568629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2"/>
          </p:nvPr>
        </p:nvSpPr>
        <p:spPr>
          <a:xfrm>
            <a:off x="8086565" y="2576903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8" r:id="rId2"/>
    <p:sldLayoutId id="2147483715" r:id="rId3"/>
    <p:sldLayoutId id="2147483716" r:id="rId4"/>
    <p:sldLayoutId id="2147483717" r:id="rId5"/>
    <p:sldLayoutId id="2147483683" r:id="rId6"/>
    <p:sldLayoutId id="2147483714" r:id="rId7"/>
    <p:sldLayoutId id="21474836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" y="3091594"/>
            <a:ext cx="10797540" cy="10633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DE411B"/>
                </a:solidFill>
              </a:rPr>
              <a:t>JIRA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rgbClr val="DE411B"/>
                </a:solidFill>
              </a:rPr>
              <a:t> </a:t>
            </a:r>
            <a:r>
              <a:rPr lang="en-US" dirty="0" err="1" smtClean="0"/>
              <a:t>IssueS</a:t>
            </a:r>
            <a:r>
              <a:rPr lang="en-US" dirty="0" smtClean="0"/>
              <a:t> </a:t>
            </a:r>
            <a:r>
              <a:rPr lang="en-US" dirty="0"/>
              <a:t>&amp; Project Tracking </a:t>
            </a:r>
            <a:r>
              <a:rPr lang="en-US" dirty="0" smtClean="0"/>
              <a:t>TOOL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49545C"/>
                </a:solidFill>
              </a:rPr>
              <a:t>INTRODUCTION</a:t>
            </a:r>
            <a:endParaRPr lang="en-GB" dirty="0">
              <a:solidFill>
                <a:srgbClr val="495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4" y="1389888"/>
            <a:ext cx="9837707" cy="4818888"/>
          </a:xfrm>
        </p:spPr>
      </p:pic>
    </p:spTree>
    <p:extLst>
      <p:ext uri="{BB962C8B-B14F-4D97-AF65-F5344CB8AC3E}">
        <p14:creationId xmlns:p14="http://schemas.microsoft.com/office/powerpoint/2010/main" val="3104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</a:t>
            </a:r>
            <a:r>
              <a:rPr lang="en-US" dirty="0">
                <a:solidFill>
                  <a:srgbClr val="DE411B"/>
                </a:solidFill>
              </a:rPr>
              <a:t>SPRINTS</a:t>
            </a:r>
            <a:endParaRPr lang="en-GB" dirty="0">
              <a:solidFill>
                <a:srgbClr val="DE411B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2" y="1389888"/>
            <a:ext cx="9831977" cy="4816081"/>
          </a:xfrm>
        </p:spPr>
      </p:pic>
    </p:spTree>
    <p:extLst>
      <p:ext uri="{BB962C8B-B14F-4D97-AF65-F5344CB8AC3E}">
        <p14:creationId xmlns:p14="http://schemas.microsoft.com/office/powerpoint/2010/main" val="37287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ALL ISSUES</a:t>
            </a:r>
            <a:r>
              <a:rPr lang="en-US" dirty="0" smtClean="0">
                <a:solidFill>
                  <a:schemeClr val="tx1"/>
                </a:solidFill>
              </a:rPr>
              <a:t> PAGE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2" y="1389888"/>
            <a:ext cx="9831977" cy="4816081"/>
          </a:xfrm>
        </p:spPr>
      </p:pic>
    </p:spTree>
    <p:extLst>
      <p:ext uri="{BB962C8B-B14F-4D97-AF65-F5344CB8AC3E}">
        <p14:creationId xmlns:p14="http://schemas.microsoft.com/office/powerpoint/2010/main" val="33348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ADVANCED </a:t>
            </a:r>
            <a:r>
              <a:rPr lang="en-US" dirty="0" smtClean="0">
                <a:solidFill>
                  <a:srgbClr val="DE411B"/>
                </a:solidFill>
              </a:rPr>
              <a:t>SEARCH</a:t>
            </a:r>
            <a:endParaRPr lang="en-GB" dirty="0">
              <a:solidFill>
                <a:srgbClr val="DE411B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2" y="1389888"/>
            <a:ext cx="9831977" cy="4816081"/>
          </a:xfrm>
        </p:spPr>
      </p:pic>
    </p:spTree>
    <p:extLst>
      <p:ext uri="{BB962C8B-B14F-4D97-AF65-F5344CB8AC3E}">
        <p14:creationId xmlns:p14="http://schemas.microsoft.com/office/powerpoint/2010/main" val="262169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 smtClean="0">
                <a:solidFill>
                  <a:srgbClr val="DE411B"/>
                </a:solidFill>
              </a:rPr>
              <a:t>ISSUE</a:t>
            </a:r>
            <a:endParaRPr lang="en-GB" dirty="0">
              <a:solidFill>
                <a:srgbClr val="DE411B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2" y="1389888"/>
            <a:ext cx="9831977" cy="4816081"/>
          </a:xfrm>
        </p:spPr>
      </p:pic>
    </p:spTree>
    <p:extLst>
      <p:ext uri="{BB962C8B-B14F-4D97-AF65-F5344CB8AC3E}">
        <p14:creationId xmlns:p14="http://schemas.microsoft.com/office/powerpoint/2010/main" val="480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ISSUE DETAILS </a:t>
            </a:r>
            <a:r>
              <a:rPr lang="en-US" dirty="0">
                <a:solidFill>
                  <a:schemeClr val="tx1"/>
                </a:solidFill>
              </a:rPr>
              <a:t>PAGE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2" y="1389888"/>
            <a:ext cx="9831977" cy="4816081"/>
          </a:xfrm>
        </p:spPr>
      </p:pic>
    </p:spTree>
    <p:extLst>
      <p:ext uri="{BB962C8B-B14F-4D97-AF65-F5344CB8AC3E}">
        <p14:creationId xmlns:p14="http://schemas.microsoft.com/office/powerpoint/2010/main" val="35720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WORK</a:t>
            </a:r>
            <a:r>
              <a:rPr lang="en-US" dirty="0" smtClean="0"/>
              <a:t> LOG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76" y="1389238"/>
            <a:ext cx="7202089" cy="114060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3" name="Content Placeholder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1"/>
          <p:cNvPicPr>
            <a:picLocks noGrp="1" noChangeAspect="1"/>
          </p:cNvPicPr>
          <p:nvPr>
            <p:ph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79" y="2620010"/>
            <a:ext cx="4330081" cy="3574785"/>
          </a:xfr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4038340" y="2150497"/>
            <a:ext cx="583449" cy="174343"/>
          </a:xfrm>
          <a:prstGeom prst="rect">
            <a:avLst/>
          </a:prstGeom>
          <a:noFill/>
          <a:ln>
            <a:solidFill>
              <a:srgbClr val="E56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2" y="1389888"/>
            <a:ext cx="9831977" cy="4816081"/>
          </a:xfrm>
        </p:spPr>
      </p:pic>
    </p:spTree>
    <p:extLst>
      <p:ext uri="{BB962C8B-B14F-4D97-AF65-F5344CB8AC3E}">
        <p14:creationId xmlns:p14="http://schemas.microsoft.com/office/powerpoint/2010/main" val="291687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REPORTS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2" y="1389888"/>
            <a:ext cx="9831977" cy="4816081"/>
          </a:xfrm>
        </p:spPr>
      </p:pic>
    </p:spTree>
    <p:extLst>
      <p:ext uri="{BB962C8B-B14F-4D97-AF65-F5344CB8AC3E}">
        <p14:creationId xmlns:p14="http://schemas.microsoft.com/office/powerpoint/2010/main" val="294552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WORKSHOP</a:t>
            </a:r>
            <a:r>
              <a:rPr lang="en-US" dirty="0" smtClean="0">
                <a:solidFill>
                  <a:schemeClr val="tx1"/>
                </a:solidFill>
              </a:rPr>
              <a:t> SESSION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40821" y="1507327"/>
            <a:ext cx="4572000" cy="457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8061" y="2284567"/>
            <a:ext cx="3017520" cy="3017520"/>
          </a:xfrm>
          <a:prstGeom prst="ellipse">
            <a:avLst/>
          </a:prstGeom>
          <a:solidFill>
            <a:srgbClr val="F9D9D1"/>
          </a:solidFill>
          <a:ln w="63500" cap="rnd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89" y="1434164"/>
            <a:ext cx="4201669" cy="47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3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1357060" y="1787903"/>
            <a:ext cx="5965471" cy="3688189"/>
          </a:xfrm>
        </p:spPr>
        <p:txBody>
          <a:bodyPr/>
          <a:lstStyle/>
          <a:p>
            <a:pPr marL="514350" indent="-514350">
              <a:buClr>
                <a:srgbClr val="DE411B"/>
              </a:buClr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DE411B"/>
                </a:solidFill>
                <a:latin typeface="+mj-lt"/>
              </a:rPr>
              <a:t>WHAT</a:t>
            </a:r>
            <a:r>
              <a:rPr lang="en-US" sz="3200" b="1" dirty="0">
                <a:latin typeface="+mj-lt"/>
              </a:rPr>
              <a:t> IS JIRA?</a:t>
            </a:r>
          </a:p>
          <a:p>
            <a:pPr marL="514350" indent="-514350">
              <a:buClr>
                <a:srgbClr val="DE411B"/>
              </a:buClr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DE411B"/>
                </a:solidFill>
                <a:latin typeface="+mj-lt"/>
              </a:rPr>
              <a:t>WHY</a:t>
            </a:r>
            <a:r>
              <a:rPr lang="en-US" sz="3200" b="1" dirty="0">
                <a:latin typeface="+mj-lt"/>
              </a:rPr>
              <a:t> JIRA?</a:t>
            </a:r>
          </a:p>
          <a:p>
            <a:pPr marL="514350" indent="-514350">
              <a:buClr>
                <a:srgbClr val="DE411B"/>
              </a:buClr>
              <a:buFont typeface="Wingdings" panose="05000000000000000000" pitchFamily="2" charset="2"/>
              <a:buChar char="ü"/>
            </a:pPr>
            <a:r>
              <a:rPr lang="en-US" sz="3200" b="1" dirty="0">
                <a:latin typeface="+mj-lt"/>
              </a:rPr>
              <a:t>JIRA FEATURES</a:t>
            </a:r>
          </a:p>
          <a:p>
            <a:pPr marL="514350" indent="-514350">
              <a:buClr>
                <a:srgbClr val="DE411B"/>
              </a:buClr>
              <a:buFont typeface="Wingdings" panose="05000000000000000000" pitchFamily="2" charset="2"/>
              <a:buChar char="ü"/>
            </a:pPr>
            <a:r>
              <a:rPr lang="en-US" sz="3200" b="1" dirty="0">
                <a:latin typeface="+mj-lt"/>
              </a:rPr>
              <a:t>JIRA AND YOUR PROJECT</a:t>
            </a:r>
          </a:p>
          <a:p>
            <a:pPr marL="514350" indent="-514350">
              <a:buClr>
                <a:srgbClr val="DE411B"/>
              </a:buClr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DE411B"/>
                </a:solidFill>
                <a:latin typeface="+mj-lt"/>
              </a:rPr>
              <a:t>HOW</a:t>
            </a:r>
            <a:r>
              <a:rPr lang="en-US" sz="3200" b="1" dirty="0">
                <a:latin typeface="+mj-lt"/>
              </a:rPr>
              <a:t> TO CREATE JIRA ISSUES </a:t>
            </a:r>
          </a:p>
          <a:p>
            <a:pPr marL="514350" indent="-514350">
              <a:buClr>
                <a:srgbClr val="DE411B"/>
              </a:buClr>
              <a:buFont typeface="Wingdings" panose="05000000000000000000" pitchFamily="2" charset="2"/>
              <a:buChar char="ü"/>
            </a:pPr>
            <a:r>
              <a:rPr lang="en-US" sz="3200" b="1" dirty="0">
                <a:latin typeface="+mj-lt"/>
              </a:rPr>
              <a:t>Q&amp;A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25" y="1882291"/>
            <a:ext cx="3499412" cy="3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8301" y="1669792"/>
            <a:ext cx="67970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                                    </a:t>
            </a:r>
            <a:r>
              <a:rPr lang="en-US" sz="2400" b="1" dirty="0" smtClean="0">
                <a:solidFill>
                  <a:srgbClr val="DE411B"/>
                </a:solidFill>
                <a:latin typeface="+mj-lt"/>
              </a:rPr>
              <a:t>JIRA </a:t>
            </a:r>
            <a:r>
              <a:rPr lang="en-US" sz="2400" b="1" dirty="0">
                <a:solidFill>
                  <a:srgbClr val="DE411B"/>
                </a:solidFill>
                <a:latin typeface="+mj-lt"/>
              </a:rPr>
              <a:t>TOOL</a:t>
            </a:r>
          </a:p>
          <a:p>
            <a:r>
              <a:rPr lang="en-US" sz="2400" b="1" dirty="0" smtClean="0">
                <a:latin typeface="+mj-lt"/>
              </a:rPr>
              <a:t>                                               ISSUE </a:t>
            </a:r>
            <a:r>
              <a:rPr lang="en-US" sz="2400" b="1" dirty="0">
                <a:latin typeface="+mj-lt"/>
              </a:rPr>
              <a:t>TYPES</a:t>
            </a:r>
          </a:p>
          <a:p>
            <a:r>
              <a:rPr lang="en-US" sz="2400" b="1" dirty="0" smtClean="0">
                <a:latin typeface="+mj-lt"/>
              </a:rPr>
              <a:t>                   PROJECT</a:t>
            </a:r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                                  </a:t>
            </a:r>
            <a:r>
              <a:rPr lang="en-US" sz="2400" b="1" dirty="0" smtClean="0">
                <a:solidFill>
                  <a:srgbClr val="DE411B"/>
                </a:solidFill>
                <a:latin typeface="+mj-lt"/>
              </a:rPr>
              <a:t>BOARD</a:t>
            </a:r>
            <a:r>
              <a:rPr lang="en-US" sz="2400" b="1" dirty="0" smtClean="0">
                <a:solidFill>
                  <a:srgbClr val="E56446"/>
                </a:solidFill>
                <a:latin typeface="+mj-lt"/>
              </a:rPr>
              <a:t> </a:t>
            </a:r>
            <a:endParaRPr lang="en-US" sz="2400" b="1" dirty="0">
              <a:solidFill>
                <a:srgbClr val="E56446"/>
              </a:solidFill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                                               BACKLOG</a:t>
            </a:r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                                                                 </a:t>
            </a:r>
            <a:r>
              <a:rPr lang="en-US" sz="2400" b="1" dirty="0" smtClean="0">
                <a:solidFill>
                  <a:srgbClr val="DE411B"/>
                </a:solidFill>
                <a:latin typeface="+mj-lt"/>
              </a:rPr>
              <a:t>SPRINT</a:t>
            </a:r>
          </a:p>
          <a:p>
            <a:r>
              <a:rPr lang="en-US" sz="2400" b="1" dirty="0" smtClean="0">
                <a:latin typeface="+mj-lt"/>
              </a:rPr>
              <a:t>              ISSUE LIFE CYCLE</a:t>
            </a:r>
          </a:p>
          <a:p>
            <a:r>
              <a:rPr lang="en-US" sz="2400" b="1" dirty="0" smtClean="0">
                <a:solidFill>
                  <a:srgbClr val="DE411B"/>
                </a:solidFill>
                <a:latin typeface="+mj-lt"/>
              </a:rPr>
              <a:t>                                     ISSUE </a:t>
            </a:r>
            <a:r>
              <a:rPr lang="en-US" sz="2400" b="1" dirty="0">
                <a:solidFill>
                  <a:srgbClr val="DE411B"/>
                </a:solidFill>
                <a:latin typeface="+mj-lt"/>
              </a:rPr>
              <a:t>CREATION</a:t>
            </a:r>
          </a:p>
          <a:p>
            <a:r>
              <a:rPr lang="en-US" sz="2400" b="1" dirty="0" smtClean="0">
                <a:latin typeface="+mj-lt"/>
              </a:rPr>
              <a:t>                                                                    SEARCH</a:t>
            </a:r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                          </a:t>
            </a:r>
            <a:r>
              <a:rPr lang="en-US" sz="2400" b="1" dirty="0" smtClean="0">
                <a:solidFill>
                  <a:srgbClr val="DE411B"/>
                </a:solidFill>
                <a:latin typeface="+mj-lt"/>
              </a:rPr>
              <a:t>RELEASES</a:t>
            </a:r>
            <a:endParaRPr lang="en-US" sz="2400" b="1" dirty="0">
              <a:solidFill>
                <a:srgbClr val="DE411B"/>
              </a:solidFill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                                              REPORTS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3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Q</a:t>
            </a:r>
            <a:r>
              <a:rPr lang="en-US" dirty="0" smtClean="0">
                <a:solidFill>
                  <a:srgbClr val="49545C"/>
                </a:solidFill>
              </a:rPr>
              <a:t>&amp;</a:t>
            </a:r>
            <a:r>
              <a:rPr lang="en-US" dirty="0" smtClean="0">
                <a:solidFill>
                  <a:srgbClr val="DE411B"/>
                </a:solidFill>
              </a:rPr>
              <a:t>A</a:t>
            </a:r>
            <a:endParaRPr lang="en-GB" dirty="0">
              <a:solidFill>
                <a:srgbClr val="DE411B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13544" y="1598738"/>
            <a:ext cx="5006677" cy="4245938"/>
            <a:chOff x="3613544" y="1598738"/>
            <a:chExt cx="5006677" cy="4245938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6535967" y="2528635"/>
              <a:ext cx="2084254" cy="2091350"/>
            </a:xfrm>
            <a:custGeom>
              <a:avLst/>
              <a:gdLst>
                <a:gd name="connsiteX0" fmla="*/ 0 w 1493478"/>
                <a:gd name="connsiteY0" fmla="*/ 192882 h 1157266"/>
                <a:gd name="connsiteX1" fmla="*/ 192882 w 1493478"/>
                <a:gd name="connsiteY1" fmla="*/ 0 h 1157266"/>
                <a:gd name="connsiteX2" fmla="*/ 248913 w 1493478"/>
                <a:gd name="connsiteY2" fmla="*/ 0 h 1157266"/>
                <a:gd name="connsiteX3" fmla="*/ 248913 w 1493478"/>
                <a:gd name="connsiteY3" fmla="*/ 0 h 1157266"/>
                <a:gd name="connsiteX4" fmla="*/ 622283 w 1493478"/>
                <a:gd name="connsiteY4" fmla="*/ 0 h 1157266"/>
                <a:gd name="connsiteX5" fmla="*/ 1300596 w 1493478"/>
                <a:gd name="connsiteY5" fmla="*/ 0 h 1157266"/>
                <a:gd name="connsiteX6" fmla="*/ 1493478 w 1493478"/>
                <a:gd name="connsiteY6" fmla="*/ 192882 h 1157266"/>
                <a:gd name="connsiteX7" fmla="*/ 1493478 w 1493478"/>
                <a:gd name="connsiteY7" fmla="*/ 675072 h 1157266"/>
                <a:gd name="connsiteX8" fmla="*/ 1493478 w 1493478"/>
                <a:gd name="connsiteY8" fmla="*/ 675072 h 1157266"/>
                <a:gd name="connsiteX9" fmla="*/ 1493478 w 1493478"/>
                <a:gd name="connsiteY9" fmla="*/ 964388 h 1157266"/>
                <a:gd name="connsiteX10" fmla="*/ 1493478 w 1493478"/>
                <a:gd name="connsiteY10" fmla="*/ 964384 h 1157266"/>
                <a:gd name="connsiteX11" fmla="*/ 1300596 w 1493478"/>
                <a:gd name="connsiteY11" fmla="*/ 1157266 h 1157266"/>
                <a:gd name="connsiteX12" fmla="*/ 622283 w 1493478"/>
                <a:gd name="connsiteY12" fmla="*/ 1157266 h 1157266"/>
                <a:gd name="connsiteX13" fmla="*/ 466294 w 1493478"/>
                <a:gd name="connsiteY13" fmla="*/ 1486520 h 1157266"/>
                <a:gd name="connsiteX14" fmla="*/ 248913 w 1493478"/>
                <a:gd name="connsiteY14" fmla="*/ 1157266 h 1157266"/>
                <a:gd name="connsiteX15" fmla="*/ 192882 w 1493478"/>
                <a:gd name="connsiteY15" fmla="*/ 1157266 h 1157266"/>
                <a:gd name="connsiteX16" fmla="*/ 0 w 1493478"/>
                <a:gd name="connsiteY16" fmla="*/ 964384 h 1157266"/>
                <a:gd name="connsiteX17" fmla="*/ 0 w 1493478"/>
                <a:gd name="connsiteY17" fmla="*/ 964388 h 1157266"/>
                <a:gd name="connsiteX18" fmla="*/ 0 w 1493478"/>
                <a:gd name="connsiteY18" fmla="*/ 675072 h 1157266"/>
                <a:gd name="connsiteX19" fmla="*/ 0 w 1493478"/>
                <a:gd name="connsiteY19" fmla="*/ 675072 h 1157266"/>
                <a:gd name="connsiteX20" fmla="*/ 0 w 1493478"/>
                <a:gd name="connsiteY20" fmla="*/ 192882 h 1157266"/>
                <a:gd name="connsiteX0" fmla="*/ 0 w 1493478"/>
                <a:gd name="connsiteY0" fmla="*/ 192882 h 1486520"/>
                <a:gd name="connsiteX1" fmla="*/ 192882 w 1493478"/>
                <a:gd name="connsiteY1" fmla="*/ 0 h 1486520"/>
                <a:gd name="connsiteX2" fmla="*/ 248913 w 1493478"/>
                <a:gd name="connsiteY2" fmla="*/ 0 h 1486520"/>
                <a:gd name="connsiteX3" fmla="*/ 248913 w 1493478"/>
                <a:gd name="connsiteY3" fmla="*/ 0 h 1486520"/>
                <a:gd name="connsiteX4" fmla="*/ 622283 w 1493478"/>
                <a:gd name="connsiteY4" fmla="*/ 0 h 1486520"/>
                <a:gd name="connsiteX5" fmla="*/ 1300596 w 1493478"/>
                <a:gd name="connsiteY5" fmla="*/ 0 h 1486520"/>
                <a:gd name="connsiteX6" fmla="*/ 1493478 w 1493478"/>
                <a:gd name="connsiteY6" fmla="*/ 192882 h 1486520"/>
                <a:gd name="connsiteX7" fmla="*/ 1493478 w 1493478"/>
                <a:gd name="connsiteY7" fmla="*/ 675072 h 1486520"/>
                <a:gd name="connsiteX8" fmla="*/ 1493478 w 1493478"/>
                <a:gd name="connsiteY8" fmla="*/ 675072 h 1486520"/>
                <a:gd name="connsiteX9" fmla="*/ 1493478 w 1493478"/>
                <a:gd name="connsiteY9" fmla="*/ 964388 h 1486520"/>
                <a:gd name="connsiteX10" fmla="*/ 1493478 w 1493478"/>
                <a:gd name="connsiteY10" fmla="*/ 964384 h 1486520"/>
                <a:gd name="connsiteX11" fmla="*/ 1300596 w 1493478"/>
                <a:gd name="connsiteY11" fmla="*/ 1157266 h 1486520"/>
                <a:gd name="connsiteX12" fmla="*/ 622283 w 1493478"/>
                <a:gd name="connsiteY12" fmla="*/ 1157266 h 1486520"/>
                <a:gd name="connsiteX13" fmla="*/ 466294 w 1493478"/>
                <a:gd name="connsiteY13" fmla="*/ 1486520 h 1486520"/>
                <a:gd name="connsiteX14" fmla="*/ 338448 w 1493478"/>
                <a:gd name="connsiteY14" fmla="*/ 1159171 h 1486520"/>
                <a:gd name="connsiteX15" fmla="*/ 192882 w 1493478"/>
                <a:gd name="connsiteY15" fmla="*/ 1157266 h 1486520"/>
                <a:gd name="connsiteX16" fmla="*/ 0 w 1493478"/>
                <a:gd name="connsiteY16" fmla="*/ 964384 h 1486520"/>
                <a:gd name="connsiteX17" fmla="*/ 0 w 1493478"/>
                <a:gd name="connsiteY17" fmla="*/ 964388 h 1486520"/>
                <a:gd name="connsiteX18" fmla="*/ 0 w 1493478"/>
                <a:gd name="connsiteY18" fmla="*/ 675072 h 1486520"/>
                <a:gd name="connsiteX19" fmla="*/ 0 w 1493478"/>
                <a:gd name="connsiteY19" fmla="*/ 675072 h 1486520"/>
                <a:gd name="connsiteX20" fmla="*/ 0 w 1493478"/>
                <a:gd name="connsiteY20" fmla="*/ 192882 h 1486520"/>
                <a:gd name="connsiteX0" fmla="*/ 0 w 1493478"/>
                <a:gd name="connsiteY0" fmla="*/ 192882 h 1486520"/>
                <a:gd name="connsiteX1" fmla="*/ 192882 w 1493478"/>
                <a:gd name="connsiteY1" fmla="*/ 0 h 1486520"/>
                <a:gd name="connsiteX2" fmla="*/ 248913 w 1493478"/>
                <a:gd name="connsiteY2" fmla="*/ 0 h 1486520"/>
                <a:gd name="connsiteX3" fmla="*/ 248913 w 1493478"/>
                <a:gd name="connsiteY3" fmla="*/ 0 h 1486520"/>
                <a:gd name="connsiteX4" fmla="*/ 622283 w 1493478"/>
                <a:gd name="connsiteY4" fmla="*/ 0 h 1486520"/>
                <a:gd name="connsiteX5" fmla="*/ 1300596 w 1493478"/>
                <a:gd name="connsiteY5" fmla="*/ 0 h 1486520"/>
                <a:gd name="connsiteX6" fmla="*/ 1493478 w 1493478"/>
                <a:gd name="connsiteY6" fmla="*/ 192882 h 1486520"/>
                <a:gd name="connsiteX7" fmla="*/ 1493478 w 1493478"/>
                <a:gd name="connsiteY7" fmla="*/ 675072 h 1486520"/>
                <a:gd name="connsiteX8" fmla="*/ 1493478 w 1493478"/>
                <a:gd name="connsiteY8" fmla="*/ 675072 h 1486520"/>
                <a:gd name="connsiteX9" fmla="*/ 1493478 w 1493478"/>
                <a:gd name="connsiteY9" fmla="*/ 964388 h 1486520"/>
                <a:gd name="connsiteX10" fmla="*/ 1493478 w 1493478"/>
                <a:gd name="connsiteY10" fmla="*/ 964384 h 1486520"/>
                <a:gd name="connsiteX11" fmla="*/ 1300596 w 1493478"/>
                <a:gd name="connsiteY11" fmla="*/ 1157266 h 1486520"/>
                <a:gd name="connsiteX12" fmla="*/ 538463 w 1493478"/>
                <a:gd name="connsiteY12" fmla="*/ 1155361 h 1486520"/>
                <a:gd name="connsiteX13" fmla="*/ 466294 w 1493478"/>
                <a:gd name="connsiteY13" fmla="*/ 1486520 h 1486520"/>
                <a:gd name="connsiteX14" fmla="*/ 338448 w 1493478"/>
                <a:gd name="connsiteY14" fmla="*/ 1159171 h 1486520"/>
                <a:gd name="connsiteX15" fmla="*/ 192882 w 1493478"/>
                <a:gd name="connsiteY15" fmla="*/ 1157266 h 1486520"/>
                <a:gd name="connsiteX16" fmla="*/ 0 w 1493478"/>
                <a:gd name="connsiteY16" fmla="*/ 964384 h 1486520"/>
                <a:gd name="connsiteX17" fmla="*/ 0 w 1493478"/>
                <a:gd name="connsiteY17" fmla="*/ 964388 h 1486520"/>
                <a:gd name="connsiteX18" fmla="*/ 0 w 1493478"/>
                <a:gd name="connsiteY18" fmla="*/ 675072 h 1486520"/>
                <a:gd name="connsiteX19" fmla="*/ 0 w 1493478"/>
                <a:gd name="connsiteY19" fmla="*/ 675072 h 1486520"/>
                <a:gd name="connsiteX20" fmla="*/ 0 w 1493478"/>
                <a:gd name="connsiteY20" fmla="*/ 192882 h 1486520"/>
                <a:gd name="connsiteX0" fmla="*/ 0 w 1493478"/>
                <a:gd name="connsiteY0" fmla="*/ 192882 h 1504300"/>
                <a:gd name="connsiteX1" fmla="*/ 192882 w 1493478"/>
                <a:gd name="connsiteY1" fmla="*/ 0 h 1504300"/>
                <a:gd name="connsiteX2" fmla="*/ 248913 w 1493478"/>
                <a:gd name="connsiteY2" fmla="*/ 0 h 1504300"/>
                <a:gd name="connsiteX3" fmla="*/ 248913 w 1493478"/>
                <a:gd name="connsiteY3" fmla="*/ 0 h 1504300"/>
                <a:gd name="connsiteX4" fmla="*/ 622283 w 1493478"/>
                <a:gd name="connsiteY4" fmla="*/ 0 h 1504300"/>
                <a:gd name="connsiteX5" fmla="*/ 1300596 w 1493478"/>
                <a:gd name="connsiteY5" fmla="*/ 0 h 1504300"/>
                <a:gd name="connsiteX6" fmla="*/ 1493478 w 1493478"/>
                <a:gd name="connsiteY6" fmla="*/ 192882 h 1504300"/>
                <a:gd name="connsiteX7" fmla="*/ 1493478 w 1493478"/>
                <a:gd name="connsiteY7" fmla="*/ 675072 h 1504300"/>
                <a:gd name="connsiteX8" fmla="*/ 1493478 w 1493478"/>
                <a:gd name="connsiteY8" fmla="*/ 675072 h 1504300"/>
                <a:gd name="connsiteX9" fmla="*/ 1493478 w 1493478"/>
                <a:gd name="connsiteY9" fmla="*/ 964388 h 1504300"/>
                <a:gd name="connsiteX10" fmla="*/ 1493478 w 1493478"/>
                <a:gd name="connsiteY10" fmla="*/ 964384 h 1504300"/>
                <a:gd name="connsiteX11" fmla="*/ 1300596 w 1493478"/>
                <a:gd name="connsiteY11" fmla="*/ 1157266 h 1504300"/>
                <a:gd name="connsiteX12" fmla="*/ 538463 w 1493478"/>
                <a:gd name="connsiteY12" fmla="*/ 1155361 h 1504300"/>
                <a:gd name="connsiteX13" fmla="*/ 545034 w 1493478"/>
                <a:gd name="connsiteY13" fmla="*/ 1504300 h 1504300"/>
                <a:gd name="connsiteX14" fmla="*/ 338448 w 1493478"/>
                <a:gd name="connsiteY14" fmla="*/ 1159171 h 1504300"/>
                <a:gd name="connsiteX15" fmla="*/ 192882 w 1493478"/>
                <a:gd name="connsiteY15" fmla="*/ 1157266 h 1504300"/>
                <a:gd name="connsiteX16" fmla="*/ 0 w 1493478"/>
                <a:gd name="connsiteY16" fmla="*/ 964384 h 1504300"/>
                <a:gd name="connsiteX17" fmla="*/ 0 w 1493478"/>
                <a:gd name="connsiteY17" fmla="*/ 964388 h 1504300"/>
                <a:gd name="connsiteX18" fmla="*/ 0 w 1493478"/>
                <a:gd name="connsiteY18" fmla="*/ 675072 h 1504300"/>
                <a:gd name="connsiteX19" fmla="*/ 0 w 1493478"/>
                <a:gd name="connsiteY19" fmla="*/ 675072 h 1504300"/>
                <a:gd name="connsiteX20" fmla="*/ 0 w 1493478"/>
                <a:gd name="connsiteY20" fmla="*/ 192882 h 1504300"/>
                <a:gd name="connsiteX0" fmla="*/ 0 w 1493478"/>
                <a:gd name="connsiteY0" fmla="*/ 192882 h 1504300"/>
                <a:gd name="connsiteX1" fmla="*/ 192882 w 1493478"/>
                <a:gd name="connsiteY1" fmla="*/ 0 h 1504300"/>
                <a:gd name="connsiteX2" fmla="*/ 248913 w 1493478"/>
                <a:gd name="connsiteY2" fmla="*/ 0 h 1504300"/>
                <a:gd name="connsiteX3" fmla="*/ 248913 w 1493478"/>
                <a:gd name="connsiteY3" fmla="*/ 0 h 1504300"/>
                <a:gd name="connsiteX4" fmla="*/ 622283 w 1493478"/>
                <a:gd name="connsiteY4" fmla="*/ 0 h 1504300"/>
                <a:gd name="connsiteX5" fmla="*/ 1300596 w 1493478"/>
                <a:gd name="connsiteY5" fmla="*/ 0 h 1504300"/>
                <a:gd name="connsiteX6" fmla="*/ 1493478 w 1493478"/>
                <a:gd name="connsiteY6" fmla="*/ 192882 h 1504300"/>
                <a:gd name="connsiteX7" fmla="*/ 1493478 w 1493478"/>
                <a:gd name="connsiteY7" fmla="*/ 675072 h 1504300"/>
                <a:gd name="connsiteX8" fmla="*/ 1493478 w 1493478"/>
                <a:gd name="connsiteY8" fmla="*/ 675072 h 1504300"/>
                <a:gd name="connsiteX9" fmla="*/ 1493478 w 1493478"/>
                <a:gd name="connsiteY9" fmla="*/ 964388 h 1504300"/>
                <a:gd name="connsiteX10" fmla="*/ 1493478 w 1493478"/>
                <a:gd name="connsiteY10" fmla="*/ 964384 h 1504300"/>
                <a:gd name="connsiteX11" fmla="*/ 1300596 w 1493478"/>
                <a:gd name="connsiteY11" fmla="*/ 1157266 h 1504300"/>
                <a:gd name="connsiteX12" fmla="*/ 571483 w 1493478"/>
                <a:gd name="connsiteY12" fmla="*/ 1152821 h 1504300"/>
                <a:gd name="connsiteX13" fmla="*/ 545034 w 1493478"/>
                <a:gd name="connsiteY13" fmla="*/ 1504300 h 1504300"/>
                <a:gd name="connsiteX14" fmla="*/ 338448 w 1493478"/>
                <a:gd name="connsiteY14" fmla="*/ 1159171 h 1504300"/>
                <a:gd name="connsiteX15" fmla="*/ 192882 w 1493478"/>
                <a:gd name="connsiteY15" fmla="*/ 1157266 h 1504300"/>
                <a:gd name="connsiteX16" fmla="*/ 0 w 1493478"/>
                <a:gd name="connsiteY16" fmla="*/ 964384 h 1504300"/>
                <a:gd name="connsiteX17" fmla="*/ 0 w 1493478"/>
                <a:gd name="connsiteY17" fmla="*/ 964388 h 1504300"/>
                <a:gd name="connsiteX18" fmla="*/ 0 w 1493478"/>
                <a:gd name="connsiteY18" fmla="*/ 675072 h 1504300"/>
                <a:gd name="connsiteX19" fmla="*/ 0 w 1493478"/>
                <a:gd name="connsiteY19" fmla="*/ 675072 h 1504300"/>
                <a:gd name="connsiteX20" fmla="*/ 0 w 1493478"/>
                <a:gd name="connsiteY20" fmla="*/ 192882 h 15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3478" h="1504300">
                  <a:moveTo>
                    <a:pt x="0" y="192882"/>
                  </a:moveTo>
                  <a:cubicBezTo>
                    <a:pt x="0" y="86356"/>
                    <a:pt x="86356" y="0"/>
                    <a:pt x="192882" y="0"/>
                  </a:cubicBezTo>
                  <a:lnTo>
                    <a:pt x="248913" y="0"/>
                  </a:lnTo>
                  <a:lnTo>
                    <a:pt x="248913" y="0"/>
                  </a:lnTo>
                  <a:lnTo>
                    <a:pt x="622283" y="0"/>
                  </a:lnTo>
                  <a:lnTo>
                    <a:pt x="1300596" y="0"/>
                  </a:lnTo>
                  <a:cubicBezTo>
                    <a:pt x="1407122" y="0"/>
                    <a:pt x="1493478" y="86356"/>
                    <a:pt x="1493478" y="192882"/>
                  </a:cubicBezTo>
                  <a:lnTo>
                    <a:pt x="1493478" y="675072"/>
                  </a:lnTo>
                  <a:lnTo>
                    <a:pt x="1493478" y="675072"/>
                  </a:lnTo>
                  <a:lnTo>
                    <a:pt x="1493478" y="964388"/>
                  </a:lnTo>
                  <a:lnTo>
                    <a:pt x="1493478" y="964384"/>
                  </a:lnTo>
                  <a:cubicBezTo>
                    <a:pt x="1493478" y="1070910"/>
                    <a:pt x="1407122" y="1157266"/>
                    <a:pt x="1300596" y="1157266"/>
                  </a:cubicBezTo>
                  <a:lnTo>
                    <a:pt x="571483" y="1152821"/>
                  </a:lnTo>
                  <a:lnTo>
                    <a:pt x="545034" y="1504300"/>
                  </a:lnTo>
                  <a:lnTo>
                    <a:pt x="338448" y="1159171"/>
                  </a:lnTo>
                  <a:cubicBezTo>
                    <a:pt x="319771" y="1159171"/>
                    <a:pt x="211559" y="1157266"/>
                    <a:pt x="192882" y="1157266"/>
                  </a:cubicBezTo>
                  <a:cubicBezTo>
                    <a:pt x="86356" y="1157266"/>
                    <a:pt x="0" y="1070910"/>
                    <a:pt x="0" y="964384"/>
                  </a:cubicBezTo>
                  <a:lnTo>
                    <a:pt x="0" y="964388"/>
                  </a:lnTo>
                  <a:lnTo>
                    <a:pt x="0" y="675072"/>
                  </a:lnTo>
                  <a:lnTo>
                    <a:pt x="0" y="675072"/>
                  </a:lnTo>
                  <a:lnTo>
                    <a:pt x="0" y="192882"/>
                  </a:lnTo>
                  <a:close/>
                </a:path>
              </a:pathLst>
            </a:custGeom>
            <a:solidFill>
              <a:srgbClr val="7030A0">
                <a:alpha val="90000"/>
              </a:srgbClr>
            </a:solidFill>
            <a:ln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89658" y="2365683"/>
              <a:ext cx="955711" cy="1938992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20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en-US" sz="1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Rounded Rectangular Callout 12"/>
            <p:cNvSpPr/>
            <p:nvPr/>
          </p:nvSpPr>
          <p:spPr>
            <a:xfrm flipH="1">
              <a:off x="5155912" y="1761690"/>
              <a:ext cx="2084254" cy="2091350"/>
            </a:xfrm>
            <a:custGeom>
              <a:avLst/>
              <a:gdLst>
                <a:gd name="connsiteX0" fmla="*/ 0 w 1493478"/>
                <a:gd name="connsiteY0" fmla="*/ 192882 h 1157266"/>
                <a:gd name="connsiteX1" fmla="*/ 192882 w 1493478"/>
                <a:gd name="connsiteY1" fmla="*/ 0 h 1157266"/>
                <a:gd name="connsiteX2" fmla="*/ 248913 w 1493478"/>
                <a:gd name="connsiteY2" fmla="*/ 0 h 1157266"/>
                <a:gd name="connsiteX3" fmla="*/ 248913 w 1493478"/>
                <a:gd name="connsiteY3" fmla="*/ 0 h 1157266"/>
                <a:gd name="connsiteX4" fmla="*/ 622283 w 1493478"/>
                <a:gd name="connsiteY4" fmla="*/ 0 h 1157266"/>
                <a:gd name="connsiteX5" fmla="*/ 1300596 w 1493478"/>
                <a:gd name="connsiteY5" fmla="*/ 0 h 1157266"/>
                <a:gd name="connsiteX6" fmla="*/ 1493478 w 1493478"/>
                <a:gd name="connsiteY6" fmla="*/ 192882 h 1157266"/>
                <a:gd name="connsiteX7" fmla="*/ 1493478 w 1493478"/>
                <a:gd name="connsiteY7" fmla="*/ 675072 h 1157266"/>
                <a:gd name="connsiteX8" fmla="*/ 1493478 w 1493478"/>
                <a:gd name="connsiteY8" fmla="*/ 675072 h 1157266"/>
                <a:gd name="connsiteX9" fmla="*/ 1493478 w 1493478"/>
                <a:gd name="connsiteY9" fmla="*/ 964388 h 1157266"/>
                <a:gd name="connsiteX10" fmla="*/ 1493478 w 1493478"/>
                <a:gd name="connsiteY10" fmla="*/ 964384 h 1157266"/>
                <a:gd name="connsiteX11" fmla="*/ 1300596 w 1493478"/>
                <a:gd name="connsiteY11" fmla="*/ 1157266 h 1157266"/>
                <a:gd name="connsiteX12" fmla="*/ 622283 w 1493478"/>
                <a:gd name="connsiteY12" fmla="*/ 1157266 h 1157266"/>
                <a:gd name="connsiteX13" fmla="*/ 466294 w 1493478"/>
                <a:gd name="connsiteY13" fmla="*/ 1486520 h 1157266"/>
                <a:gd name="connsiteX14" fmla="*/ 248913 w 1493478"/>
                <a:gd name="connsiteY14" fmla="*/ 1157266 h 1157266"/>
                <a:gd name="connsiteX15" fmla="*/ 192882 w 1493478"/>
                <a:gd name="connsiteY15" fmla="*/ 1157266 h 1157266"/>
                <a:gd name="connsiteX16" fmla="*/ 0 w 1493478"/>
                <a:gd name="connsiteY16" fmla="*/ 964384 h 1157266"/>
                <a:gd name="connsiteX17" fmla="*/ 0 w 1493478"/>
                <a:gd name="connsiteY17" fmla="*/ 964388 h 1157266"/>
                <a:gd name="connsiteX18" fmla="*/ 0 w 1493478"/>
                <a:gd name="connsiteY18" fmla="*/ 675072 h 1157266"/>
                <a:gd name="connsiteX19" fmla="*/ 0 w 1493478"/>
                <a:gd name="connsiteY19" fmla="*/ 675072 h 1157266"/>
                <a:gd name="connsiteX20" fmla="*/ 0 w 1493478"/>
                <a:gd name="connsiteY20" fmla="*/ 192882 h 1157266"/>
                <a:gd name="connsiteX0" fmla="*/ 0 w 1493478"/>
                <a:gd name="connsiteY0" fmla="*/ 192882 h 1486520"/>
                <a:gd name="connsiteX1" fmla="*/ 192882 w 1493478"/>
                <a:gd name="connsiteY1" fmla="*/ 0 h 1486520"/>
                <a:gd name="connsiteX2" fmla="*/ 248913 w 1493478"/>
                <a:gd name="connsiteY2" fmla="*/ 0 h 1486520"/>
                <a:gd name="connsiteX3" fmla="*/ 248913 w 1493478"/>
                <a:gd name="connsiteY3" fmla="*/ 0 h 1486520"/>
                <a:gd name="connsiteX4" fmla="*/ 622283 w 1493478"/>
                <a:gd name="connsiteY4" fmla="*/ 0 h 1486520"/>
                <a:gd name="connsiteX5" fmla="*/ 1300596 w 1493478"/>
                <a:gd name="connsiteY5" fmla="*/ 0 h 1486520"/>
                <a:gd name="connsiteX6" fmla="*/ 1493478 w 1493478"/>
                <a:gd name="connsiteY6" fmla="*/ 192882 h 1486520"/>
                <a:gd name="connsiteX7" fmla="*/ 1493478 w 1493478"/>
                <a:gd name="connsiteY7" fmla="*/ 675072 h 1486520"/>
                <a:gd name="connsiteX8" fmla="*/ 1493478 w 1493478"/>
                <a:gd name="connsiteY8" fmla="*/ 675072 h 1486520"/>
                <a:gd name="connsiteX9" fmla="*/ 1493478 w 1493478"/>
                <a:gd name="connsiteY9" fmla="*/ 964388 h 1486520"/>
                <a:gd name="connsiteX10" fmla="*/ 1493478 w 1493478"/>
                <a:gd name="connsiteY10" fmla="*/ 964384 h 1486520"/>
                <a:gd name="connsiteX11" fmla="*/ 1300596 w 1493478"/>
                <a:gd name="connsiteY11" fmla="*/ 1157266 h 1486520"/>
                <a:gd name="connsiteX12" fmla="*/ 622283 w 1493478"/>
                <a:gd name="connsiteY12" fmla="*/ 1157266 h 1486520"/>
                <a:gd name="connsiteX13" fmla="*/ 466294 w 1493478"/>
                <a:gd name="connsiteY13" fmla="*/ 1486520 h 1486520"/>
                <a:gd name="connsiteX14" fmla="*/ 338448 w 1493478"/>
                <a:gd name="connsiteY14" fmla="*/ 1159171 h 1486520"/>
                <a:gd name="connsiteX15" fmla="*/ 192882 w 1493478"/>
                <a:gd name="connsiteY15" fmla="*/ 1157266 h 1486520"/>
                <a:gd name="connsiteX16" fmla="*/ 0 w 1493478"/>
                <a:gd name="connsiteY16" fmla="*/ 964384 h 1486520"/>
                <a:gd name="connsiteX17" fmla="*/ 0 w 1493478"/>
                <a:gd name="connsiteY17" fmla="*/ 964388 h 1486520"/>
                <a:gd name="connsiteX18" fmla="*/ 0 w 1493478"/>
                <a:gd name="connsiteY18" fmla="*/ 675072 h 1486520"/>
                <a:gd name="connsiteX19" fmla="*/ 0 w 1493478"/>
                <a:gd name="connsiteY19" fmla="*/ 675072 h 1486520"/>
                <a:gd name="connsiteX20" fmla="*/ 0 w 1493478"/>
                <a:gd name="connsiteY20" fmla="*/ 192882 h 1486520"/>
                <a:gd name="connsiteX0" fmla="*/ 0 w 1493478"/>
                <a:gd name="connsiteY0" fmla="*/ 192882 h 1486520"/>
                <a:gd name="connsiteX1" fmla="*/ 192882 w 1493478"/>
                <a:gd name="connsiteY1" fmla="*/ 0 h 1486520"/>
                <a:gd name="connsiteX2" fmla="*/ 248913 w 1493478"/>
                <a:gd name="connsiteY2" fmla="*/ 0 h 1486520"/>
                <a:gd name="connsiteX3" fmla="*/ 248913 w 1493478"/>
                <a:gd name="connsiteY3" fmla="*/ 0 h 1486520"/>
                <a:gd name="connsiteX4" fmla="*/ 622283 w 1493478"/>
                <a:gd name="connsiteY4" fmla="*/ 0 h 1486520"/>
                <a:gd name="connsiteX5" fmla="*/ 1300596 w 1493478"/>
                <a:gd name="connsiteY5" fmla="*/ 0 h 1486520"/>
                <a:gd name="connsiteX6" fmla="*/ 1493478 w 1493478"/>
                <a:gd name="connsiteY6" fmla="*/ 192882 h 1486520"/>
                <a:gd name="connsiteX7" fmla="*/ 1493478 w 1493478"/>
                <a:gd name="connsiteY7" fmla="*/ 675072 h 1486520"/>
                <a:gd name="connsiteX8" fmla="*/ 1493478 w 1493478"/>
                <a:gd name="connsiteY8" fmla="*/ 675072 h 1486520"/>
                <a:gd name="connsiteX9" fmla="*/ 1493478 w 1493478"/>
                <a:gd name="connsiteY9" fmla="*/ 964388 h 1486520"/>
                <a:gd name="connsiteX10" fmla="*/ 1493478 w 1493478"/>
                <a:gd name="connsiteY10" fmla="*/ 964384 h 1486520"/>
                <a:gd name="connsiteX11" fmla="*/ 1300596 w 1493478"/>
                <a:gd name="connsiteY11" fmla="*/ 1157266 h 1486520"/>
                <a:gd name="connsiteX12" fmla="*/ 538463 w 1493478"/>
                <a:gd name="connsiteY12" fmla="*/ 1155361 h 1486520"/>
                <a:gd name="connsiteX13" fmla="*/ 466294 w 1493478"/>
                <a:gd name="connsiteY13" fmla="*/ 1486520 h 1486520"/>
                <a:gd name="connsiteX14" fmla="*/ 338448 w 1493478"/>
                <a:gd name="connsiteY14" fmla="*/ 1159171 h 1486520"/>
                <a:gd name="connsiteX15" fmla="*/ 192882 w 1493478"/>
                <a:gd name="connsiteY15" fmla="*/ 1157266 h 1486520"/>
                <a:gd name="connsiteX16" fmla="*/ 0 w 1493478"/>
                <a:gd name="connsiteY16" fmla="*/ 964384 h 1486520"/>
                <a:gd name="connsiteX17" fmla="*/ 0 w 1493478"/>
                <a:gd name="connsiteY17" fmla="*/ 964388 h 1486520"/>
                <a:gd name="connsiteX18" fmla="*/ 0 w 1493478"/>
                <a:gd name="connsiteY18" fmla="*/ 675072 h 1486520"/>
                <a:gd name="connsiteX19" fmla="*/ 0 w 1493478"/>
                <a:gd name="connsiteY19" fmla="*/ 675072 h 1486520"/>
                <a:gd name="connsiteX20" fmla="*/ 0 w 1493478"/>
                <a:gd name="connsiteY20" fmla="*/ 192882 h 1486520"/>
                <a:gd name="connsiteX0" fmla="*/ 0 w 1493478"/>
                <a:gd name="connsiteY0" fmla="*/ 192882 h 1504300"/>
                <a:gd name="connsiteX1" fmla="*/ 192882 w 1493478"/>
                <a:gd name="connsiteY1" fmla="*/ 0 h 1504300"/>
                <a:gd name="connsiteX2" fmla="*/ 248913 w 1493478"/>
                <a:gd name="connsiteY2" fmla="*/ 0 h 1504300"/>
                <a:gd name="connsiteX3" fmla="*/ 248913 w 1493478"/>
                <a:gd name="connsiteY3" fmla="*/ 0 h 1504300"/>
                <a:gd name="connsiteX4" fmla="*/ 622283 w 1493478"/>
                <a:gd name="connsiteY4" fmla="*/ 0 h 1504300"/>
                <a:gd name="connsiteX5" fmla="*/ 1300596 w 1493478"/>
                <a:gd name="connsiteY5" fmla="*/ 0 h 1504300"/>
                <a:gd name="connsiteX6" fmla="*/ 1493478 w 1493478"/>
                <a:gd name="connsiteY6" fmla="*/ 192882 h 1504300"/>
                <a:gd name="connsiteX7" fmla="*/ 1493478 w 1493478"/>
                <a:gd name="connsiteY7" fmla="*/ 675072 h 1504300"/>
                <a:gd name="connsiteX8" fmla="*/ 1493478 w 1493478"/>
                <a:gd name="connsiteY8" fmla="*/ 675072 h 1504300"/>
                <a:gd name="connsiteX9" fmla="*/ 1493478 w 1493478"/>
                <a:gd name="connsiteY9" fmla="*/ 964388 h 1504300"/>
                <a:gd name="connsiteX10" fmla="*/ 1493478 w 1493478"/>
                <a:gd name="connsiteY10" fmla="*/ 964384 h 1504300"/>
                <a:gd name="connsiteX11" fmla="*/ 1300596 w 1493478"/>
                <a:gd name="connsiteY11" fmla="*/ 1157266 h 1504300"/>
                <a:gd name="connsiteX12" fmla="*/ 538463 w 1493478"/>
                <a:gd name="connsiteY12" fmla="*/ 1155361 h 1504300"/>
                <a:gd name="connsiteX13" fmla="*/ 545034 w 1493478"/>
                <a:gd name="connsiteY13" fmla="*/ 1504300 h 1504300"/>
                <a:gd name="connsiteX14" fmla="*/ 338448 w 1493478"/>
                <a:gd name="connsiteY14" fmla="*/ 1159171 h 1504300"/>
                <a:gd name="connsiteX15" fmla="*/ 192882 w 1493478"/>
                <a:gd name="connsiteY15" fmla="*/ 1157266 h 1504300"/>
                <a:gd name="connsiteX16" fmla="*/ 0 w 1493478"/>
                <a:gd name="connsiteY16" fmla="*/ 964384 h 1504300"/>
                <a:gd name="connsiteX17" fmla="*/ 0 w 1493478"/>
                <a:gd name="connsiteY17" fmla="*/ 964388 h 1504300"/>
                <a:gd name="connsiteX18" fmla="*/ 0 w 1493478"/>
                <a:gd name="connsiteY18" fmla="*/ 675072 h 1504300"/>
                <a:gd name="connsiteX19" fmla="*/ 0 w 1493478"/>
                <a:gd name="connsiteY19" fmla="*/ 675072 h 1504300"/>
                <a:gd name="connsiteX20" fmla="*/ 0 w 1493478"/>
                <a:gd name="connsiteY20" fmla="*/ 192882 h 1504300"/>
                <a:gd name="connsiteX0" fmla="*/ 0 w 1493478"/>
                <a:gd name="connsiteY0" fmla="*/ 192882 h 1504300"/>
                <a:gd name="connsiteX1" fmla="*/ 192882 w 1493478"/>
                <a:gd name="connsiteY1" fmla="*/ 0 h 1504300"/>
                <a:gd name="connsiteX2" fmla="*/ 248913 w 1493478"/>
                <a:gd name="connsiteY2" fmla="*/ 0 h 1504300"/>
                <a:gd name="connsiteX3" fmla="*/ 248913 w 1493478"/>
                <a:gd name="connsiteY3" fmla="*/ 0 h 1504300"/>
                <a:gd name="connsiteX4" fmla="*/ 622283 w 1493478"/>
                <a:gd name="connsiteY4" fmla="*/ 0 h 1504300"/>
                <a:gd name="connsiteX5" fmla="*/ 1300596 w 1493478"/>
                <a:gd name="connsiteY5" fmla="*/ 0 h 1504300"/>
                <a:gd name="connsiteX6" fmla="*/ 1493478 w 1493478"/>
                <a:gd name="connsiteY6" fmla="*/ 192882 h 1504300"/>
                <a:gd name="connsiteX7" fmla="*/ 1493478 w 1493478"/>
                <a:gd name="connsiteY7" fmla="*/ 675072 h 1504300"/>
                <a:gd name="connsiteX8" fmla="*/ 1493478 w 1493478"/>
                <a:gd name="connsiteY8" fmla="*/ 675072 h 1504300"/>
                <a:gd name="connsiteX9" fmla="*/ 1493478 w 1493478"/>
                <a:gd name="connsiteY9" fmla="*/ 964388 h 1504300"/>
                <a:gd name="connsiteX10" fmla="*/ 1493478 w 1493478"/>
                <a:gd name="connsiteY10" fmla="*/ 964384 h 1504300"/>
                <a:gd name="connsiteX11" fmla="*/ 1300596 w 1493478"/>
                <a:gd name="connsiteY11" fmla="*/ 1157266 h 1504300"/>
                <a:gd name="connsiteX12" fmla="*/ 571483 w 1493478"/>
                <a:gd name="connsiteY12" fmla="*/ 1152821 h 1504300"/>
                <a:gd name="connsiteX13" fmla="*/ 545034 w 1493478"/>
                <a:gd name="connsiteY13" fmla="*/ 1504300 h 1504300"/>
                <a:gd name="connsiteX14" fmla="*/ 338448 w 1493478"/>
                <a:gd name="connsiteY14" fmla="*/ 1159171 h 1504300"/>
                <a:gd name="connsiteX15" fmla="*/ 192882 w 1493478"/>
                <a:gd name="connsiteY15" fmla="*/ 1157266 h 1504300"/>
                <a:gd name="connsiteX16" fmla="*/ 0 w 1493478"/>
                <a:gd name="connsiteY16" fmla="*/ 964384 h 1504300"/>
                <a:gd name="connsiteX17" fmla="*/ 0 w 1493478"/>
                <a:gd name="connsiteY17" fmla="*/ 964388 h 1504300"/>
                <a:gd name="connsiteX18" fmla="*/ 0 w 1493478"/>
                <a:gd name="connsiteY18" fmla="*/ 675072 h 1504300"/>
                <a:gd name="connsiteX19" fmla="*/ 0 w 1493478"/>
                <a:gd name="connsiteY19" fmla="*/ 675072 h 1504300"/>
                <a:gd name="connsiteX20" fmla="*/ 0 w 1493478"/>
                <a:gd name="connsiteY20" fmla="*/ 192882 h 15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3478" h="1504300">
                  <a:moveTo>
                    <a:pt x="0" y="192882"/>
                  </a:moveTo>
                  <a:cubicBezTo>
                    <a:pt x="0" y="86356"/>
                    <a:pt x="86356" y="0"/>
                    <a:pt x="192882" y="0"/>
                  </a:cubicBezTo>
                  <a:lnTo>
                    <a:pt x="248913" y="0"/>
                  </a:lnTo>
                  <a:lnTo>
                    <a:pt x="248913" y="0"/>
                  </a:lnTo>
                  <a:lnTo>
                    <a:pt x="622283" y="0"/>
                  </a:lnTo>
                  <a:lnTo>
                    <a:pt x="1300596" y="0"/>
                  </a:lnTo>
                  <a:cubicBezTo>
                    <a:pt x="1407122" y="0"/>
                    <a:pt x="1493478" y="86356"/>
                    <a:pt x="1493478" y="192882"/>
                  </a:cubicBezTo>
                  <a:lnTo>
                    <a:pt x="1493478" y="675072"/>
                  </a:lnTo>
                  <a:lnTo>
                    <a:pt x="1493478" y="675072"/>
                  </a:lnTo>
                  <a:lnTo>
                    <a:pt x="1493478" y="964388"/>
                  </a:lnTo>
                  <a:lnTo>
                    <a:pt x="1493478" y="964384"/>
                  </a:lnTo>
                  <a:cubicBezTo>
                    <a:pt x="1493478" y="1070910"/>
                    <a:pt x="1407122" y="1157266"/>
                    <a:pt x="1300596" y="1157266"/>
                  </a:cubicBezTo>
                  <a:lnTo>
                    <a:pt x="571483" y="1152821"/>
                  </a:lnTo>
                  <a:lnTo>
                    <a:pt x="545034" y="1504300"/>
                  </a:lnTo>
                  <a:lnTo>
                    <a:pt x="338448" y="1159171"/>
                  </a:lnTo>
                  <a:cubicBezTo>
                    <a:pt x="319771" y="1159171"/>
                    <a:pt x="211559" y="1157266"/>
                    <a:pt x="192882" y="1157266"/>
                  </a:cubicBezTo>
                  <a:cubicBezTo>
                    <a:pt x="86356" y="1157266"/>
                    <a:pt x="0" y="1070910"/>
                    <a:pt x="0" y="964384"/>
                  </a:cubicBezTo>
                  <a:lnTo>
                    <a:pt x="0" y="964388"/>
                  </a:lnTo>
                  <a:lnTo>
                    <a:pt x="0" y="675072"/>
                  </a:lnTo>
                  <a:lnTo>
                    <a:pt x="0" y="675072"/>
                  </a:lnTo>
                  <a:lnTo>
                    <a:pt x="0" y="192882"/>
                  </a:lnTo>
                  <a:close/>
                </a:path>
              </a:pathLst>
            </a:custGeom>
            <a:solidFill>
              <a:srgbClr val="DE411B">
                <a:alpha val="90000"/>
              </a:srgbClr>
            </a:solidFill>
            <a:ln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5797145" y="1598738"/>
              <a:ext cx="955711" cy="1938992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20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en-US" sz="1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ounded Rectangular Callout 12"/>
            <p:cNvSpPr/>
            <p:nvPr/>
          </p:nvSpPr>
          <p:spPr>
            <a:xfrm flipH="1">
              <a:off x="3613544" y="2528635"/>
              <a:ext cx="2084254" cy="2091350"/>
            </a:xfrm>
            <a:custGeom>
              <a:avLst/>
              <a:gdLst>
                <a:gd name="connsiteX0" fmla="*/ 0 w 1493478"/>
                <a:gd name="connsiteY0" fmla="*/ 192882 h 1157266"/>
                <a:gd name="connsiteX1" fmla="*/ 192882 w 1493478"/>
                <a:gd name="connsiteY1" fmla="*/ 0 h 1157266"/>
                <a:gd name="connsiteX2" fmla="*/ 248913 w 1493478"/>
                <a:gd name="connsiteY2" fmla="*/ 0 h 1157266"/>
                <a:gd name="connsiteX3" fmla="*/ 248913 w 1493478"/>
                <a:gd name="connsiteY3" fmla="*/ 0 h 1157266"/>
                <a:gd name="connsiteX4" fmla="*/ 622283 w 1493478"/>
                <a:gd name="connsiteY4" fmla="*/ 0 h 1157266"/>
                <a:gd name="connsiteX5" fmla="*/ 1300596 w 1493478"/>
                <a:gd name="connsiteY5" fmla="*/ 0 h 1157266"/>
                <a:gd name="connsiteX6" fmla="*/ 1493478 w 1493478"/>
                <a:gd name="connsiteY6" fmla="*/ 192882 h 1157266"/>
                <a:gd name="connsiteX7" fmla="*/ 1493478 w 1493478"/>
                <a:gd name="connsiteY7" fmla="*/ 675072 h 1157266"/>
                <a:gd name="connsiteX8" fmla="*/ 1493478 w 1493478"/>
                <a:gd name="connsiteY8" fmla="*/ 675072 h 1157266"/>
                <a:gd name="connsiteX9" fmla="*/ 1493478 w 1493478"/>
                <a:gd name="connsiteY9" fmla="*/ 964388 h 1157266"/>
                <a:gd name="connsiteX10" fmla="*/ 1493478 w 1493478"/>
                <a:gd name="connsiteY10" fmla="*/ 964384 h 1157266"/>
                <a:gd name="connsiteX11" fmla="*/ 1300596 w 1493478"/>
                <a:gd name="connsiteY11" fmla="*/ 1157266 h 1157266"/>
                <a:gd name="connsiteX12" fmla="*/ 622283 w 1493478"/>
                <a:gd name="connsiteY12" fmla="*/ 1157266 h 1157266"/>
                <a:gd name="connsiteX13" fmla="*/ 466294 w 1493478"/>
                <a:gd name="connsiteY13" fmla="*/ 1486520 h 1157266"/>
                <a:gd name="connsiteX14" fmla="*/ 248913 w 1493478"/>
                <a:gd name="connsiteY14" fmla="*/ 1157266 h 1157266"/>
                <a:gd name="connsiteX15" fmla="*/ 192882 w 1493478"/>
                <a:gd name="connsiteY15" fmla="*/ 1157266 h 1157266"/>
                <a:gd name="connsiteX16" fmla="*/ 0 w 1493478"/>
                <a:gd name="connsiteY16" fmla="*/ 964384 h 1157266"/>
                <a:gd name="connsiteX17" fmla="*/ 0 w 1493478"/>
                <a:gd name="connsiteY17" fmla="*/ 964388 h 1157266"/>
                <a:gd name="connsiteX18" fmla="*/ 0 w 1493478"/>
                <a:gd name="connsiteY18" fmla="*/ 675072 h 1157266"/>
                <a:gd name="connsiteX19" fmla="*/ 0 w 1493478"/>
                <a:gd name="connsiteY19" fmla="*/ 675072 h 1157266"/>
                <a:gd name="connsiteX20" fmla="*/ 0 w 1493478"/>
                <a:gd name="connsiteY20" fmla="*/ 192882 h 1157266"/>
                <a:gd name="connsiteX0" fmla="*/ 0 w 1493478"/>
                <a:gd name="connsiteY0" fmla="*/ 192882 h 1486520"/>
                <a:gd name="connsiteX1" fmla="*/ 192882 w 1493478"/>
                <a:gd name="connsiteY1" fmla="*/ 0 h 1486520"/>
                <a:gd name="connsiteX2" fmla="*/ 248913 w 1493478"/>
                <a:gd name="connsiteY2" fmla="*/ 0 h 1486520"/>
                <a:gd name="connsiteX3" fmla="*/ 248913 w 1493478"/>
                <a:gd name="connsiteY3" fmla="*/ 0 h 1486520"/>
                <a:gd name="connsiteX4" fmla="*/ 622283 w 1493478"/>
                <a:gd name="connsiteY4" fmla="*/ 0 h 1486520"/>
                <a:gd name="connsiteX5" fmla="*/ 1300596 w 1493478"/>
                <a:gd name="connsiteY5" fmla="*/ 0 h 1486520"/>
                <a:gd name="connsiteX6" fmla="*/ 1493478 w 1493478"/>
                <a:gd name="connsiteY6" fmla="*/ 192882 h 1486520"/>
                <a:gd name="connsiteX7" fmla="*/ 1493478 w 1493478"/>
                <a:gd name="connsiteY7" fmla="*/ 675072 h 1486520"/>
                <a:gd name="connsiteX8" fmla="*/ 1493478 w 1493478"/>
                <a:gd name="connsiteY8" fmla="*/ 675072 h 1486520"/>
                <a:gd name="connsiteX9" fmla="*/ 1493478 w 1493478"/>
                <a:gd name="connsiteY9" fmla="*/ 964388 h 1486520"/>
                <a:gd name="connsiteX10" fmla="*/ 1493478 w 1493478"/>
                <a:gd name="connsiteY10" fmla="*/ 964384 h 1486520"/>
                <a:gd name="connsiteX11" fmla="*/ 1300596 w 1493478"/>
                <a:gd name="connsiteY11" fmla="*/ 1157266 h 1486520"/>
                <a:gd name="connsiteX12" fmla="*/ 622283 w 1493478"/>
                <a:gd name="connsiteY12" fmla="*/ 1157266 h 1486520"/>
                <a:gd name="connsiteX13" fmla="*/ 466294 w 1493478"/>
                <a:gd name="connsiteY13" fmla="*/ 1486520 h 1486520"/>
                <a:gd name="connsiteX14" fmla="*/ 338448 w 1493478"/>
                <a:gd name="connsiteY14" fmla="*/ 1159171 h 1486520"/>
                <a:gd name="connsiteX15" fmla="*/ 192882 w 1493478"/>
                <a:gd name="connsiteY15" fmla="*/ 1157266 h 1486520"/>
                <a:gd name="connsiteX16" fmla="*/ 0 w 1493478"/>
                <a:gd name="connsiteY16" fmla="*/ 964384 h 1486520"/>
                <a:gd name="connsiteX17" fmla="*/ 0 w 1493478"/>
                <a:gd name="connsiteY17" fmla="*/ 964388 h 1486520"/>
                <a:gd name="connsiteX18" fmla="*/ 0 w 1493478"/>
                <a:gd name="connsiteY18" fmla="*/ 675072 h 1486520"/>
                <a:gd name="connsiteX19" fmla="*/ 0 w 1493478"/>
                <a:gd name="connsiteY19" fmla="*/ 675072 h 1486520"/>
                <a:gd name="connsiteX20" fmla="*/ 0 w 1493478"/>
                <a:gd name="connsiteY20" fmla="*/ 192882 h 1486520"/>
                <a:gd name="connsiteX0" fmla="*/ 0 w 1493478"/>
                <a:gd name="connsiteY0" fmla="*/ 192882 h 1486520"/>
                <a:gd name="connsiteX1" fmla="*/ 192882 w 1493478"/>
                <a:gd name="connsiteY1" fmla="*/ 0 h 1486520"/>
                <a:gd name="connsiteX2" fmla="*/ 248913 w 1493478"/>
                <a:gd name="connsiteY2" fmla="*/ 0 h 1486520"/>
                <a:gd name="connsiteX3" fmla="*/ 248913 w 1493478"/>
                <a:gd name="connsiteY3" fmla="*/ 0 h 1486520"/>
                <a:gd name="connsiteX4" fmla="*/ 622283 w 1493478"/>
                <a:gd name="connsiteY4" fmla="*/ 0 h 1486520"/>
                <a:gd name="connsiteX5" fmla="*/ 1300596 w 1493478"/>
                <a:gd name="connsiteY5" fmla="*/ 0 h 1486520"/>
                <a:gd name="connsiteX6" fmla="*/ 1493478 w 1493478"/>
                <a:gd name="connsiteY6" fmla="*/ 192882 h 1486520"/>
                <a:gd name="connsiteX7" fmla="*/ 1493478 w 1493478"/>
                <a:gd name="connsiteY7" fmla="*/ 675072 h 1486520"/>
                <a:gd name="connsiteX8" fmla="*/ 1493478 w 1493478"/>
                <a:gd name="connsiteY8" fmla="*/ 675072 h 1486520"/>
                <a:gd name="connsiteX9" fmla="*/ 1493478 w 1493478"/>
                <a:gd name="connsiteY9" fmla="*/ 964388 h 1486520"/>
                <a:gd name="connsiteX10" fmla="*/ 1493478 w 1493478"/>
                <a:gd name="connsiteY10" fmla="*/ 964384 h 1486520"/>
                <a:gd name="connsiteX11" fmla="*/ 1300596 w 1493478"/>
                <a:gd name="connsiteY11" fmla="*/ 1157266 h 1486520"/>
                <a:gd name="connsiteX12" fmla="*/ 538463 w 1493478"/>
                <a:gd name="connsiteY12" fmla="*/ 1155361 h 1486520"/>
                <a:gd name="connsiteX13" fmla="*/ 466294 w 1493478"/>
                <a:gd name="connsiteY13" fmla="*/ 1486520 h 1486520"/>
                <a:gd name="connsiteX14" fmla="*/ 338448 w 1493478"/>
                <a:gd name="connsiteY14" fmla="*/ 1159171 h 1486520"/>
                <a:gd name="connsiteX15" fmla="*/ 192882 w 1493478"/>
                <a:gd name="connsiteY15" fmla="*/ 1157266 h 1486520"/>
                <a:gd name="connsiteX16" fmla="*/ 0 w 1493478"/>
                <a:gd name="connsiteY16" fmla="*/ 964384 h 1486520"/>
                <a:gd name="connsiteX17" fmla="*/ 0 w 1493478"/>
                <a:gd name="connsiteY17" fmla="*/ 964388 h 1486520"/>
                <a:gd name="connsiteX18" fmla="*/ 0 w 1493478"/>
                <a:gd name="connsiteY18" fmla="*/ 675072 h 1486520"/>
                <a:gd name="connsiteX19" fmla="*/ 0 w 1493478"/>
                <a:gd name="connsiteY19" fmla="*/ 675072 h 1486520"/>
                <a:gd name="connsiteX20" fmla="*/ 0 w 1493478"/>
                <a:gd name="connsiteY20" fmla="*/ 192882 h 1486520"/>
                <a:gd name="connsiteX0" fmla="*/ 0 w 1493478"/>
                <a:gd name="connsiteY0" fmla="*/ 192882 h 1504300"/>
                <a:gd name="connsiteX1" fmla="*/ 192882 w 1493478"/>
                <a:gd name="connsiteY1" fmla="*/ 0 h 1504300"/>
                <a:gd name="connsiteX2" fmla="*/ 248913 w 1493478"/>
                <a:gd name="connsiteY2" fmla="*/ 0 h 1504300"/>
                <a:gd name="connsiteX3" fmla="*/ 248913 w 1493478"/>
                <a:gd name="connsiteY3" fmla="*/ 0 h 1504300"/>
                <a:gd name="connsiteX4" fmla="*/ 622283 w 1493478"/>
                <a:gd name="connsiteY4" fmla="*/ 0 h 1504300"/>
                <a:gd name="connsiteX5" fmla="*/ 1300596 w 1493478"/>
                <a:gd name="connsiteY5" fmla="*/ 0 h 1504300"/>
                <a:gd name="connsiteX6" fmla="*/ 1493478 w 1493478"/>
                <a:gd name="connsiteY6" fmla="*/ 192882 h 1504300"/>
                <a:gd name="connsiteX7" fmla="*/ 1493478 w 1493478"/>
                <a:gd name="connsiteY7" fmla="*/ 675072 h 1504300"/>
                <a:gd name="connsiteX8" fmla="*/ 1493478 w 1493478"/>
                <a:gd name="connsiteY8" fmla="*/ 675072 h 1504300"/>
                <a:gd name="connsiteX9" fmla="*/ 1493478 w 1493478"/>
                <a:gd name="connsiteY9" fmla="*/ 964388 h 1504300"/>
                <a:gd name="connsiteX10" fmla="*/ 1493478 w 1493478"/>
                <a:gd name="connsiteY10" fmla="*/ 964384 h 1504300"/>
                <a:gd name="connsiteX11" fmla="*/ 1300596 w 1493478"/>
                <a:gd name="connsiteY11" fmla="*/ 1157266 h 1504300"/>
                <a:gd name="connsiteX12" fmla="*/ 538463 w 1493478"/>
                <a:gd name="connsiteY12" fmla="*/ 1155361 h 1504300"/>
                <a:gd name="connsiteX13" fmla="*/ 545034 w 1493478"/>
                <a:gd name="connsiteY13" fmla="*/ 1504300 h 1504300"/>
                <a:gd name="connsiteX14" fmla="*/ 338448 w 1493478"/>
                <a:gd name="connsiteY14" fmla="*/ 1159171 h 1504300"/>
                <a:gd name="connsiteX15" fmla="*/ 192882 w 1493478"/>
                <a:gd name="connsiteY15" fmla="*/ 1157266 h 1504300"/>
                <a:gd name="connsiteX16" fmla="*/ 0 w 1493478"/>
                <a:gd name="connsiteY16" fmla="*/ 964384 h 1504300"/>
                <a:gd name="connsiteX17" fmla="*/ 0 w 1493478"/>
                <a:gd name="connsiteY17" fmla="*/ 964388 h 1504300"/>
                <a:gd name="connsiteX18" fmla="*/ 0 w 1493478"/>
                <a:gd name="connsiteY18" fmla="*/ 675072 h 1504300"/>
                <a:gd name="connsiteX19" fmla="*/ 0 w 1493478"/>
                <a:gd name="connsiteY19" fmla="*/ 675072 h 1504300"/>
                <a:gd name="connsiteX20" fmla="*/ 0 w 1493478"/>
                <a:gd name="connsiteY20" fmla="*/ 192882 h 1504300"/>
                <a:gd name="connsiteX0" fmla="*/ 0 w 1493478"/>
                <a:gd name="connsiteY0" fmla="*/ 192882 h 1504300"/>
                <a:gd name="connsiteX1" fmla="*/ 192882 w 1493478"/>
                <a:gd name="connsiteY1" fmla="*/ 0 h 1504300"/>
                <a:gd name="connsiteX2" fmla="*/ 248913 w 1493478"/>
                <a:gd name="connsiteY2" fmla="*/ 0 h 1504300"/>
                <a:gd name="connsiteX3" fmla="*/ 248913 w 1493478"/>
                <a:gd name="connsiteY3" fmla="*/ 0 h 1504300"/>
                <a:gd name="connsiteX4" fmla="*/ 622283 w 1493478"/>
                <a:gd name="connsiteY4" fmla="*/ 0 h 1504300"/>
                <a:gd name="connsiteX5" fmla="*/ 1300596 w 1493478"/>
                <a:gd name="connsiteY5" fmla="*/ 0 h 1504300"/>
                <a:gd name="connsiteX6" fmla="*/ 1493478 w 1493478"/>
                <a:gd name="connsiteY6" fmla="*/ 192882 h 1504300"/>
                <a:gd name="connsiteX7" fmla="*/ 1493478 w 1493478"/>
                <a:gd name="connsiteY7" fmla="*/ 675072 h 1504300"/>
                <a:gd name="connsiteX8" fmla="*/ 1493478 w 1493478"/>
                <a:gd name="connsiteY8" fmla="*/ 675072 h 1504300"/>
                <a:gd name="connsiteX9" fmla="*/ 1493478 w 1493478"/>
                <a:gd name="connsiteY9" fmla="*/ 964388 h 1504300"/>
                <a:gd name="connsiteX10" fmla="*/ 1493478 w 1493478"/>
                <a:gd name="connsiteY10" fmla="*/ 964384 h 1504300"/>
                <a:gd name="connsiteX11" fmla="*/ 1300596 w 1493478"/>
                <a:gd name="connsiteY11" fmla="*/ 1157266 h 1504300"/>
                <a:gd name="connsiteX12" fmla="*/ 571483 w 1493478"/>
                <a:gd name="connsiteY12" fmla="*/ 1152821 h 1504300"/>
                <a:gd name="connsiteX13" fmla="*/ 545034 w 1493478"/>
                <a:gd name="connsiteY13" fmla="*/ 1504300 h 1504300"/>
                <a:gd name="connsiteX14" fmla="*/ 338448 w 1493478"/>
                <a:gd name="connsiteY14" fmla="*/ 1159171 h 1504300"/>
                <a:gd name="connsiteX15" fmla="*/ 192882 w 1493478"/>
                <a:gd name="connsiteY15" fmla="*/ 1157266 h 1504300"/>
                <a:gd name="connsiteX16" fmla="*/ 0 w 1493478"/>
                <a:gd name="connsiteY16" fmla="*/ 964384 h 1504300"/>
                <a:gd name="connsiteX17" fmla="*/ 0 w 1493478"/>
                <a:gd name="connsiteY17" fmla="*/ 964388 h 1504300"/>
                <a:gd name="connsiteX18" fmla="*/ 0 w 1493478"/>
                <a:gd name="connsiteY18" fmla="*/ 675072 h 1504300"/>
                <a:gd name="connsiteX19" fmla="*/ 0 w 1493478"/>
                <a:gd name="connsiteY19" fmla="*/ 675072 h 1504300"/>
                <a:gd name="connsiteX20" fmla="*/ 0 w 1493478"/>
                <a:gd name="connsiteY20" fmla="*/ 192882 h 15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3478" h="1504300">
                  <a:moveTo>
                    <a:pt x="0" y="192882"/>
                  </a:moveTo>
                  <a:cubicBezTo>
                    <a:pt x="0" y="86356"/>
                    <a:pt x="86356" y="0"/>
                    <a:pt x="192882" y="0"/>
                  </a:cubicBezTo>
                  <a:lnTo>
                    <a:pt x="248913" y="0"/>
                  </a:lnTo>
                  <a:lnTo>
                    <a:pt x="248913" y="0"/>
                  </a:lnTo>
                  <a:lnTo>
                    <a:pt x="622283" y="0"/>
                  </a:lnTo>
                  <a:lnTo>
                    <a:pt x="1300596" y="0"/>
                  </a:lnTo>
                  <a:cubicBezTo>
                    <a:pt x="1407122" y="0"/>
                    <a:pt x="1493478" y="86356"/>
                    <a:pt x="1493478" y="192882"/>
                  </a:cubicBezTo>
                  <a:lnTo>
                    <a:pt x="1493478" y="675072"/>
                  </a:lnTo>
                  <a:lnTo>
                    <a:pt x="1493478" y="675072"/>
                  </a:lnTo>
                  <a:lnTo>
                    <a:pt x="1493478" y="964388"/>
                  </a:lnTo>
                  <a:lnTo>
                    <a:pt x="1493478" y="964384"/>
                  </a:lnTo>
                  <a:cubicBezTo>
                    <a:pt x="1493478" y="1070910"/>
                    <a:pt x="1407122" y="1157266"/>
                    <a:pt x="1300596" y="1157266"/>
                  </a:cubicBezTo>
                  <a:lnTo>
                    <a:pt x="571483" y="1152821"/>
                  </a:lnTo>
                  <a:lnTo>
                    <a:pt x="545034" y="1504300"/>
                  </a:lnTo>
                  <a:lnTo>
                    <a:pt x="338448" y="1159171"/>
                  </a:lnTo>
                  <a:cubicBezTo>
                    <a:pt x="319771" y="1159171"/>
                    <a:pt x="211559" y="1157266"/>
                    <a:pt x="192882" y="1157266"/>
                  </a:cubicBezTo>
                  <a:cubicBezTo>
                    <a:pt x="86356" y="1157266"/>
                    <a:pt x="0" y="1070910"/>
                    <a:pt x="0" y="964384"/>
                  </a:cubicBezTo>
                  <a:lnTo>
                    <a:pt x="0" y="964388"/>
                  </a:lnTo>
                  <a:lnTo>
                    <a:pt x="0" y="675072"/>
                  </a:lnTo>
                  <a:lnTo>
                    <a:pt x="0" y="675072"/>
                  </a:lnTo>
                  <a:lnTo>
                    <a:pt x="0" y="192882"/>
                  </a:ln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241061" y="2365683"/>
              <a:ext cx="955711" cy="1938992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20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en-US" sz="1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ounded Rectangular Callout 12"/>
            <p:cNvSpPr/>
            <p:nvPr/>
          </p:nvSpPr>
          <p:spPr>
            <a:xfrm>
              <a:off x="5074756" y="3753326"/>
              <a:ext cx="2084254" cy="2091350"/>
            </a:xfrm>
            <a:custGeom>
              <a:avLst/>
              <a:gdLst>
                <a:gd name="connsiteX0" fmla="*/ 0 w 1493478"/>
                <a:gd name="connsiteY0" fmla="*/ 192882 h 1157266"/>
                <a:gd name="connsiteX1" fmla="*/ 192882 w 1493478"/>
                <a:gd name="connsiteY1" fmla="*/ 0 h 1157266"/>
                <a:gd name="connsiteX2" fmla="*/ 248913 w 1493478"/>
                <a:gd name="connsiteY2" fmla="*/ 0 h 1157266"/>
                <a:gd name="connsiteX3" fmla="*/ 248913 w 1493478"/>
                <a:gd name="connsiteY3" fmla="*/ 0 h 1157266"/>
                <a:gd name="connsiteX4" fmla="*/ 622283 w 1493478"/>
                <a:gd name="connsiteY4" fmla="*/ 0 h 1157266"/>
                <a:gd name="connsiteX5" fmla="*/ 1300596 w 1493478"/>
                <a:gd name="connsiteY5" fmla="*/ 0 h 1157266"/>
                <a:gd name="connsiteX6" fmla="*/ 1493478 w 1493478"/>
                <a:gd name="connsiteY6" fmla="*/ 192882 h 1157266"/>
                <a:gd name="connsiteX7" fmla="*/ 1493478 w 1493478"/>
                <a:gd name="connsiteY7" fmla="*/ 675072 h 1157266"/>
                <a:gd name="connsiteX8" fmla="*/ 1493478 w 1493478"/>
                <a:gd name="connsiteY8" fmla="*/ 675072 h 1157266"/>
                <a:gd name="connsiteX9" fmla="*/ 1493478 w 1493478"/>
                <a:gd name="connsiteY9" fmla="*/ 964388 h 1157266"/>
                <a:gd name="connsiteX10" fmla="*/ 1493478 w 1493478"/>
                <a:gd name="connsiteY10" fmla="*/ 964384 h 1157266"/>
                <a:gd name="connsiteX11" fmla="*/ 1300596 w 1493478"/>
                <a:gd name="connsiteY11" fmla="*/ 1157266 h 1157266"/>
                <a:gd name="connsiteX12" fmla="*/ 622283 w 1493478"/>
                <a:gd name="connsiteY12" fmla="*/ 1157266 h 1157266"/>
                <a:gd name="connsiteX13" fmla="*/ 466294 w 1493478"/>
                <a:gd name="connsiteY13" fmla="*/ 1486520 h 1157266"/>
                <a:gd name="connsiteX14" fmla="*/ 248913 w 1493478"/>
                <a:gd name="connsiteY14" fmla="*/ 1157266 h 1157266"/>
                <a:gd name="connsiteX15" fmla="*/ 192882 w 1493478"/>
                <a:gd name="connsiteY15" fmla="*/ 1157266 h 1157266"/>
                <a:gd name="connsiteX16" fmla="*/ 0 w 1493478"/>
                <a:gd name="connsiteY16" fmla="*/ 964384 h 1157266"/>
                <a:gd name="connsiteX17" fmla="*/ 0 w 1493478"/>
                <a:gd name="connsiteY17" fmla="*/ 964388 h 1157266"/>
                <a:gd name="connsiteX18" fmla="*/ 0 w 1493478"/>
                <a:gd name="connsiteY18" fmla="*/ 675072 h 1157266"/>
                <a:gd name="connsiteX19" fmla="*/ 0 w 1493478"/>
                <a:gd name="connsiteY19" fmla="*/ 675072 h 1157266"/>
                <a:gd name="connsiteX20" fmla="*/ 0 w 1493478"/>
                <a:gd name="connsiteY20" fmla="*/ 192882 h 1157266"/>
                <a:gd name="connsiteX0" fmla="*/ 0 w 1493478"/>
                <a:gd name="connsiteY0" fmla="*/ 192882 h 1486520"/>
                <a:gd name="connsiteX1" fmla="*/ 192882 w 1493478"/>
                <a:gd name="connsiteY1" fmla="*/ 0 h 1486520"/>
                <a:gd name="connsiteX2" fmla="*/ 248913 w 1493478"/>
                <a:gd name="connsiteY2" fmla="*/ 0 h 1486520"/>
                <a:gd name="connsiteX3" fmla="*/ 248913 w 1493478"/>
                <a:gd name="connsiteY3" fmla="*/ 0 h 1486520"/>
                <a:gd name="connsiteX4" fmla="*/ 622283 w 1493478"/>
                <a:gd name="connsiteY4" fmla="*/ 0 h 1486520"/>
                <a:gd name="connsiteX5" fmla="*/ 1300596 w 1493478"/>
                <a:gd name="connsiteY5" fmla="*/ 0 h 1486520"/>
                <a:gd name="connsiteX6" fmla="*/ 1493478 w 1493478"/>
                <a:gd name="connsiteY6" fmla="*/ 192882 h 1486520"/>
                <a:gd name="connsiteX7" fmla="*/ 1493478 w 1493478"/>
                <a:gd name="connsiteY7" fmla="*/ 675072 h 1486520"/>
                <a:gd name="connsiteX8" fmla="*/ 1493478 w 1493478"/>
                <a:gd name="connsiteY8" fmla="*/ 675072 h 1486520"/>
                <a:gd name="connsiteX9" fmla="*/ 1493478 w 1493478"/>
                <a:gd name="connsiteY9" fmla="*/ 964388 h 1486520"/>
                <a:gd name="connsiteX10" fmla="*/ 1493478 w 1493478"/>
                <a:gd name="connsiteY10" fmla="*/ 964384 h 1486520"/>
                <a:gd name="connsiteX11" fmla="*/ 1300596 w 1493478"/>
                <a:gd name="connsiteY11" fmla="*/ 1157266 h 1486520"/>
                <a:gd name="connsiteX12" fmla="*/ 622283 w 1493478"/>
                <a:gd name="connsiteY12" fmla="*/ 1157266 h 1486520"/>
                <a:gd name="connsiteX13" fmla="*/ 466294 w 1493478"/>
                <a:gd name="connsiteY13" fmla="*/ 1486520 h 1486520"/>
                <a:gd name="connsiteX14" fmla="*/ 338448 w 1493478"/>
                <a:gd name="connsiteY14" fmla="*/ 1159171 h 1486520"/>
                <a:gd name="connsiteX15" fmla="*/ 192882 w 1493478"/>
                <a:gd name="connsiteY15" fmla="*/ 1157266 h 1486520"/>
                <a:gd name="connsiteX16" fmla="*/ 0 w 1493478"/>
                <a:gd name="connsiteY16" fmla="*/ 964384 h 1486520"/>
                <a:gd name="connsiteX17" fmla="*/ 0 w 1493478"/>
                <a:gd name="connsiteY17" fmla="*/ 964388 h 1486520"/>
                <a:gd name="connsiteX18" fmla="*/ 0 w 1493478"/>
                <a:gd name="connsiteY18" fmla="*/ 675072 h 1486520"/>
                <a:gd name="connsiteX19" fmla="*/ 0 w 1493478"/>
                <a:gd name="connsiteY19" fmla="*/ 675072 h 1486520"/>
                <a:gd name="connsiteX20" fmla="*/ 0 w 1493478"/>
                <a:gd name="connsiteY20" fmla="*/ 192882 h 1486520"/>
                <a:gd name="connsiteX0" fmla="*/ 0 w 1493478"/>
                <a:gd name="connsiteY0" fmla="*/ 192882 h 1486520"/>
                <a:gd name="connsiteX1" fmla="*/ 192882 w 1493478"/>
                <a:gd name="connsiteY1" fmla="*/ 0 h 1486520"/>
                <a:gd name="connsiteX2" fmla="*/ 248913 w 1493478"/>
                <a:gd name="connsiteY2" fmla="*/ 0 h 1486520"/>
                <a:gd name="connsiteX3" fmla="*/ 248913 w 1493478"/>
                <a:gd name="connsiteY3" fmla="*/ 0 h 1486520"/>
                <a:gd name="connsiteX4" fmla="*/ 622283 w 1493478"/>
                <a:gd name="connsiteY4" fmla="*/ 0 h 1486520"/>
                <a:gd name="connsiteX5" fmla="*/ 1300596 w 1493478"/>
                <a:gd name="connsiteY5" fmla="*/ 0 h 1486520"/>
                <a:gd name="connsiteX6" fmla="*/ 1493478 w 1493478"/>
                <a:gd name="connsiteY6" fmla="*/ 192882 h 1486520"/>
                <a:gd name="connsiteX7" fmla="*/ 1493478 w 1493478"/>
                <a:gd name="connsiteY7" fmla="*/ 675072 h 1486520"/>
                <a:gd name="connsiteX8" fmla="*/ 1493478 w 1493478"/>
                <a:gd name="connsiteY8" fmla="*/ 675072 h 1486520"/>
                <a:gd name="connsiteX9" fmla="*/ 1493478 w 1493478"/>
                <a:gd name="connsiteY9" fmla="*/ 964388 h 1486520"/>
                <a:gd name="connsiteX10" fmla="*/ 1493478 w 1493478"/>
                <a:gd name="connsiteY10" fmla="*/ 964384 h 1486520"/>
                <a:gd name="connsiteX11" fmla="*/ 1300596 w 1493478"/>
                <a:gd name="connsiteY11" fmla="*/ 1157266 h 1486520"/>
                <a:gd name="connsiteX12" fmla="*/ 538463 w 1493478"/>
                <a:gd name="connsiteY12" fmla="*/ 1155361 h 1486520"/>
                <a:gd name="connsiteX13" fmla="*/ 466294 w 1493478"/>
                <a:gd name="connsiteY13" fmla="*/ 1486520 h 1486520"/>
                <a:gd name="connsiteX14" fmla="*/ 338448 w 1493478"/>
                <a:gd name="connsiteY14" fmla="*/ 1159171 h 1486520"/>
                <a:gd name="connsiteX15" fmla="*/ 192882 w 1493478"/>
                <a:gd name="connsiteY15" fmla="*/ 1157266 h 1486520"/>
                <a:gd name="connsiteX16" fmla="*/ 0 w 1493478"/>
                <a:gd name="connsiteY16" fmla="*/ 964384 h 1486520"/>
                <a:gd name="connsiteX17" fmla="*/ 0 w 1493478"/>
                <a:gd name="connsiteY17" fmla="*/ 964388 h 1486520"/>
                <a:gd name="connsiteX18" fmla="*/ 0 w 1493478"/>
                <a:gd name="connsiteY18" fmla="*/ 675072 h 1486520"/>
                <a:gd name="connsiteX19" fmla="*/ 0 w 1493478"/>
                <a:gd name="connsiteY19" fmla="*/ 675072 h 1486520"/>
                <a:gd name="connsiteX20" fmla="*/ 0 w 1493478"/>
                <a:gd name="connsiteY20" fmla="*/ 192882 h 1486520"/>
                <a:gd name="connsiteX0" fmla="*/ 0 w 1493478"/>
                <a:gd name="connsiteY0" fmla="*/ 192882 h 1504300"/>
                <a:gd name="connsiteX1" fmla="*/ 192882 w 1493478"/>
                <a:gd name="connsiteY1" fmla="*/ 0 h 1504300"/>
                <a:gd name="connsiteX2" fmla="*/ 248913 w 1493478"/>
                <a:gd name="connsiteY2" fmla="*/ 0 h 1504300"/>
                <a:gd name="connsiteX3" fmla="*/ 248913 w 1493478"/>
                <a:gd name="connsiteY3" fmla="*/ 0 h 1504300"/>
                <a:gd name="connsiteX4" fmla="*/ 622283 w 1493478"/>
                <a:gd name="connsiteY4" fmla="*/ 0 h 1504300"/>
                <a:gd name="connsiteX5" fmla="*/ 1300596 w 1493478"/>
                <a:gd name="connsiteY5" fmla="*/ 0 h 1504300"/>
                <a:gd name="connsiteX6" fmla="*/ 1493478 w 1493478"/>
                <a:gd name="connsiteY6" fmla="*/ 192882 h 1504300"/>
                <a:gd name="connsiteX7" fmla="*/ 1493478 w 1493478"/>
                <a:gd name="connsiteY7" fmla="*/ 675072 h 1504300"/>
                <a:gd name="connsiteX8" fmla="*/ 1493478 w 1493478"/>
                <a:gd name="connsiteY8" fmla="*/ 675072 h 1504300"/>
                <a:gd name="connsiteX9" fmla="*/ 1493478 w 1493478"/>
                <a:gd name="connsiteY9" fmla="*/ 964388 h 1504300"/>
                <a:gd name="connsiteX10" fmla="*/ 1493478 w 1493478"/>
                <a:gd name="connsiteY10" fmla="*/ 964384 h 1504300"/>
                <a:gd name="connsiteX11" fmla="*/ 1300596 w 1493478"/>
                <a:gd name="connsiteY11" fmla="*/ 1157266 h 1504300"/>
                <a:gd name="connsiteX12" fmla="*/ 538463 w 1493478"/>
                <a:gd name="connsiteY12" fmla="*/ 1155361 h 1504300"/>
                <a:gd name="connsiteX13" fmla="*/ 545034 w 1493478"/>
                <a:gd name="connsiteY13" fmla="*/ 1504300 h 1504300"/>
                <a:gd name="connsiteX14" fmla="*/ 338448 w 1493478"/>
                <a:gd name="connsiteY14" fmla="*/ 1159171 h 1504300"/>
                <a:gd name="connsiteX15" fmla="*/ 192882 w 1493478"/>
                <a:gd name="connsiteY15" fmla="*/ 1157266 h 1504300"/>
                <a:gd name="connsiteX16" fmla="*/ 0 w 1493478"/>
                <a:gd name="connsiteY16" fmla="*/ 964384 h 1504300"/>
                <a:gd name="connsiteX17" fmla="*/ 0 w 1493478"/>
                <a:gd name="connsiteY17" fmla="*/ 964388 h 1504300"/>
                <a:gd name="connsiteX18" fmla="*/ 0 w 1493478"/>
                <a:gd name="connsiteY18" fmla="*/ 675072 h 1504300"/>
                <a:gd name="connsiteX19" fmla="*/ 0 w 1493478"/>
                <a:gd name="connsiteY19" fmla="*/ 675072 h 1504300"/>
                <a:gd name="connsiteX20" fmla="*/ 0 w 1493478"/>
                <a:gd name="connsiteY20" fmla="*/ 192882 h 1504300"/>
                <a:gd name="connsiteX0" fmla="*/ 0 w 1493478"/>
                <a:gd name="connsiteY0" fmla="*/ 192882 h 1504300"/>
                <a:gd name="connsiteX1" fmla="*/ 192882 w 1493478"/>
                <a:gd name="connsiteY1" fmla="*/ 0 h 1504300"/>
                <a:gd name="connsiteX2" fmla="*/ 248913 w 1493478"/>
                <a:gd name="connsiteY2" fmla="*/ 0 h 1504300"/>
                <a:gd name="connsiteX3" fmla="*/ 248913 w 1493478"/>
                <a:gd name="connsiteY3" fmla="*/ 0 h 1504300"/>
                <a:gd name="connsiteX4" fmla="*/ 622283 w 1493478"/>
                <a:gd name="connsiteY4" fmla="*/ 0 h 1504300"/>
                <a:gd name="connsiteX5" fmla="*/ 1300596 w 1493478"/>
                <a:gd name="connsiteY5" fmla="*/ 0 h 1504300"/>
                <a:gd name="connsiteX6" fmla="*/ 1493478 w 1493478"/>
                <a:gd name="connsiteY6" fmla="*/ 192882 h 1504300"/>
                <a:gd name="connsiteX7" fmla="*/ 1493478 w 1493478"/>
                <a:gd name="connsiteY7" fmla="*/ 675072 h 1504300"/>
                <a:gd name="connsiteX8" fmla="*/ 1493478 w 1493478"/>
                <a:gd name="connsiteY8" fmla="*/ 675072 h 1504300"/>
                <a:gd name="connsiteX9" fmla="*/ 1493478 w 1493478"/>
                <a:gd name="connsiteY9" fmla="*/ 964388 h 1504300"/>
                <a:gd name="connsiteX10" fmla="*/ 1493478 w 1493478"/>
                <a:gd name="connsiteY10" fmla="*/ 964384 h 1504300"/>
                <a:gd name="connsiteX11" fmla="*/ 1300596 w 1493478"/>
                <a:gd name="connsiteY11" fmla="*/ 1157266 h 1504300"/>
                <a:gd name="connsiteX12" fmla="*/ 571483 w 1493478"/>
                <a:gd name="connsiteY12" fmla="*/ 1152821 h 1504300"/>
                <a:gd name="connsiteX13" fmla="*/ 545034 w 1493478"/>
                <a:gd name="connsiteY13" fmla="*/ 1504300 h 1504300"/>
                <a:gd name="connsiteX14" fmla="*/ 338448 w 1493478"/>
                <a:gd name="connsiteY14" fmla="*/ 1159171 h 1504300"/>
                <a:gd name="connsiteX15" fmla="*/ 192882 w 1493478"/>
                <a:gd name="connsiteY15" fmla="*/ 1157266 h 1504300"/>
                <a:gd name="connsiteX16" fmla="*/ 0 w 1493478"/>
                <a:gd name="connsiteY16" fmla="*/ 964384 h 1504300"/>
                <a:gd name="connsiteX17" fmla="*/ 0 w 1493478"/>
                <a:gd name="connsiteY17" fmla="*/ 964388 h 1504300"/>
                <a:gd name="connsiteX18" fmla="*/ 0 w 1493478"/>
                <a:gd name="connsiteY18" fmla="*/ 675072 h 1504300"/>
                <a:gd name="connsiteX19" fmla="*/ 0 w 1493478"/>
                <a:gd name="connsiteY19" fmla="*/ 675072 h 1504300"/>
                <a:gd name="connsiteX20" fmla="*/ 0 w 1493478"/>
                <a:gd name="connsiteY20" fmla="*/ 192882 h 15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3478" h="1504300">
                  <a:moveTo>
                    <a:pt x="0" y="192882"/>
                  </a:moveTo>
                  <a:cubicBezTo>
                    <a:pt x="0" y="86356"/>
                    <a:pt x="86356" y="0"/>
                    <a:pt x="192882" y="0"/>
                  </a:cubicBezTo>
                  <a:lnTo>
                    <a:pt x="248913" y="0"/>
                  </a:lnTo>
                  <a:lnTo>
                    <a:pt x="248913" y="0"/>
                  </a:lnTo>
                  <a:lnTo>
                    <a:pt x="622283" y="0"/>
                  </a:lnTo>
                  <a:lnTo>
                    <a:pt x="1300596" y="0"/>
                  </a:lnTo>
                  <a:cubicBezTo>
                    <a:pt x="1407122" y="0"/>
                    <a:pt x="1493478" y="86356"/>
                    <a:pt x="1493478" y="192882"/>
                  </a:cubicBezTo>
                  <a:lnTo>
                    <a:pt x="1493478" y="675072"/>
                  </a:lnTo>
                  <a:lnTo>
                    <a:pt x="1493478" y="675072"/>
                  </a:lnTo>
                  <a:lnTo>
                    <a:pt x="1493478" y="964388"/>
                  </a:lnTo>
                  <a:lnTo>
                    <a:pt x="1493478" y="964384"/>
                  </a:lnTo>
                  <a:cubicBezTo>
                    <a:pt x="1493478" y="1070910"/>
                    <a:pt x="1407122" y="1157266"/>
                    <a:pt x="1300596" y="1157266"/>
                  </a:cubicBezTo>
                  <a:lnTo>
                    <a:pt x="571483" y="1152821"/>
                  </a:lnTo>
                  <a:lnTo>
                    <a:pt x="545034" y="1504300"/>
                  </a:lnTo>
                  <a:lnTo>
                    <a:pt x="338448" y="1159171"/>
                  </a:lnTo>
                  <a:cubicBezTo>
                    <a:pt x="319771" y="1159171"/>
                    <a:pt x="211559" y="1157266"/>
                    <a:pt x="192882" y="1157266"/>
                  </a:cubicBezTo>
                  <a:cubicBezTo>
                    <a:pt x="86356" y="1157266"/>
                    <a:pt x="0" y="1070910"/>
                    <a:pt x="0" y="964384"/>
                  </a:cubicBezTo>
                  <a:lnTo>
                    <a:pt x="0" y="964388"/>
                  </a:lnTo>
                  <a:lnTo>
                    <a:pt x="0" y="675072"/>
                  </a:lnTo>
                  <a:lnTo>
                    <a:pt x="0" y="675072"/>
                  </a:lnTo>
                  <a:lnTo>
                    <a:pt x="0" y="192882"/>
                  </a:lnTo>
                  <a:close/>
                </a:path>
              </a:pathLst>
            </a:custGeom>
            <a:solidFill>
              <a:srgbClr val="83BDD5">
                <a:alpha val="90000"/>
              </a:srgbClr>
            </a:solidFill>
            <a:ln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6547" y="3590374"/>
              <a:ext cx="955711" cy="1938992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20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en-US" sz="1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1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888" y="1615459"/>
            <a:ext cx="7421880" cy="594213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8" y="1180837"/>
            <a:ext cx="5705700" cy="49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dirty="0" smtClean="0">
                <a:solidFill>
                  <a:srgbClr val="DE411B"/>
                </a:solidFill>
              </a:rPr>
              <a:t>JIRA?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07" y="1703740"/>
            <a:ext cx="5480228" cy="2593975"/>
          </a:xfrm>
        </p:spPr>
      </p:pic>
      <p:grpSp>
        <p:nvGrpSpPr>
          <p:cNvPr id="6" name="Group 5"/>
          <p:cNvGrpSpPr/>
          <p:nvPr/>
        </p:nvGrpSpPr>
        <p:grpSpPr>
          <a:xfrm>
            <a:off x="3256936" y="4711401"/>
            <a:ext cx="5739769" cy="971517"/>
            <a:chOff x="-2562672" y="6077213"/>
            <a:chExt cx="5739769" cy="971517"/>
          </a:xfrm>
          <a:solidFill>
            <a:srgbClr val="E56446"/>
          </a:solidFill>
        </p:grpSpPr>
        <p:sp>
          <p:nvSpPr>
            <p:cNvPr id="8" name="Shape 592"/>
            <p:cNvSpPr/>
            <p:nvPr/>
          </p:nvSpPr>
          <p:spPr>
            <a:xfrm>
              <a:off x="-1935530" y="6667270"/>
              <a:ext cx="4634976" cy="381460"/>
            </a:xfrm>
            <a:prstGeom prst="roundRect">
              <a:avLst>
                <a:gd name="adj" fmla="val 10186"/>
              </a:avLst>
            </a:prstGeom>
            <a:grpFill/>
            <a:ln w="12700">
              <a:miter lim="400000"/>
            </a:ln>
          </p:spPr>
          <p:txBody>
            <a:bodyPr lIns="95250" tIns="95250" rIns="95250" bIns="95250" anchor="ctr"/>
            <a:lstStyle/>
            <a:p>
              <a:pPr defTabSz="219075" hangingPunct="0">
                <a:defRPr sz="2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600" b="1" kern="0" dirty="0" smtClean="0">
                  <a:solidFill>
                    <a:srgbClr val="FFFFFF"/>
                  </a:solidFill>
                  <a:latin typeface="+mj-lt"/>
                  <a:sym typeface="Helvetica Neue"/>
                </a:rPr>
                <a:t>MANAGING </a:t>
              </a:r>
              <a:r>
                <a:rPr lang="en-US" sz="1600" b="1" kern="0" dirty="0">
                  <a:solidFill>
                    <a:srgbClr val="FFFFFF"/>
                  </a:solidFill>
                  <a:latin typeface="+mj-lt"/>
                  <a:sym typeface="Helvetica Neue"/>
                </a:rPr>
                <a:t>AND </a:t>
              </a:r>
              <a:r>
                <a:rPr lang="en-US" sz="1600" b="1" kern="0" dirty="0" smtClean="0">
                  <a:solidFill>
                    <a:srgbClr val="FFFFFF"/>
                  </a:solidFill>
                  <a:latin typeface="+mj-lt"/>
                  <a:sym typeface="Helvetica Neue"/>
                </a:rPr>
                <a:t>TRACKING </a:t>
              </a:r>
              <a:r>
                <a:rPr lang="en-US" sz="1600" b="1" kern="0" dirty="0">
                  <a:solidFill>
                    <a:srgbClr val="FFFFFF"/>
                  </a:solidFill>
                  <a:latin typeface="+mj-lt"/>
                  <a:sym typeface="Helvetica Neue"/>
                </a:rPr>
                <a:t>DEVELOPMENT EFFORTS</a:t>
              </a:r>
              <a:endParaRPr sz="1600" b="1" kern="0" dirty="0">
                <a:solidFill>
                  <a:srgbClr val="FFFFFF"/>
                </a:solidFill>
                <a:latin typeface="+mj-lt"/>
                <a:sym typeface="Helvetica Neue"/>
              </a:endParaRPr>
            </a:p>
          </p:txBody>
        </p:sp>
        <p:sp>
          <p:nvSpPr>
            <p:cNvPr id="9" name="Shape 592"/>
            <p:cNvSpPr/>
            <p:nvPr/>
          </p:nvSpPr>
          <p:spPr>
            <a:xfrm>
              <a:off x="-759230" y="6077214"/>
              <a:ext cx="2282377" cy="381460"/>
            </a:xfrm>
            <a:prstGeom prst="roundRect">
              <a:avLst>
                <a:gd name="adj" fmla="val 10186"/>
              </a:avLst>
            </a:prstGeom>
            <a:grpFill/>
            <a:ln w="12700">
              <a:miter lim="400000"/>
            </a:ln>
          </p:spPr>
          <p:txBody>
            <a:bodyPr lIns="95250" tIns="95250" rIns="95250" bIns="95250" anchor="ctr"/>
            <a:lstStyle/>
            <a:p>
              <a:pPr defTabSz="219075" hangingPunct="0">
                <a:defRPr sz="2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600" b="1" kern="0" dirty="0">
                  <a:solidFill>
                    <a:srgbClr val="FFFFFF"/>
                  </a:solidFill>
                  <a:latin typeface="+mj-lt"/>
                  <a:sym typeface="Helvetica Neue"/>
                </a:rPr>
                <a:t>PROJECT MANAGEMENT</a:t>
              </a:r>
              <a:endParaRPr sz="1600" b="1" kern="0" dirty="0">
                <a:solidFill>
                  <a:srgbClr val="FFFFFF"/>
                </a:solidFill>
                <a:latin typeface="+mj-lt"/>
                <a:sym typeface="Helvetica Neue"/>
              </a:endParaRPr>
            </a:p>
          </p:txBody>
        </p:sp>
        <p:sp>
          <p:nvSpPr>
            <p:cNvPr id="12" name="Shape 592"/>
            <p:cNvSpPr/>
            <p:nvPr/>
          </p:nvSpPr>
          <p:spPr>
            <a:xfrm>
              <a:off x="1656263" y="6077214"/>
              <a:ext cx="1520834" cy="381460"/>
            </a:xfrm>
            <a:prstGeom prst="roundRect">
              <a:avLst>
                <a:gd name="adj" fmla="val 10186"/>
              </a:avLst>
            </a:prstGeom>
            <a:grpFill/>
            <a:ln w="12700">
              <a:miter lim="400000"/>
            </a:ln>
          </p:spPr>
          <p:txBody>
            <a:bodyPr lIns="95250" tIns="95250" rIns="95250" bIns="95250" anchor="ctr"/>
            <a:lstStyle/>
            <a:p>
              <a:pPr defTabSz="219075" hangingPunct="0">
                <a:defRPr sz="2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600" b="1" kern="0" dirty="0" smtClean="0">
                  <a:solidFill>
                    <a:srgbClr val="FFFFFF"/>
                  </a:solidFill>
                  <a:latin typeface="+mj-lt"/>
                  <a:sym typeface="Helvetica Neue"/>
                </a:rPr>
                <a:t>BUG </a:t>
              </a:r>
              <a:r>
                <a:rPr lang="en-US" sz="1600" b="1" kern="0" dirty="0">
                  <a:solidFill>
                    <a:srgbClr val="FFFFFF"/>
                  </a:solidFill>
                  <a:latin typeface="+mj-lt"/>
                  <a:sym typeface="Helvetica Neue"/>
                </a:rPr>
                <a:t>TRACKING</a:t>
              </a:r>
              <a:endParaRPr sz="1600" b="1" kern="0" dirty="0">
                <a:solidFill>
                  <a:srgbClr val="FFFFFF"/>
                </a:solidFill>
                <a:latin typeface="+mj-lt"/>
                <a:sym typeface="Helvetica Neue"/>
              </a:endParaRPr>
            </a:p>
          </p:txBody>
        </p:sp>
        <p:sp>
          <p:nvSpPr>
            <p:cNvPr id="13" name="Shape 592"/>
            <p:cNvSpPr/>
            <p:nvPr/>
          </p:nvSpPr>
          <p:spPr>
            <a:xfrm>
              <a:off x="-2562672" y="6077213"/>
              <a:ext cx="1670326" cy="381460"/>
            </a:xfrm>
            <a:prstGeom prst="roundRect">
              <a:avLst>
                <a:gd name="adj" fmla="val 10186"/>
              </a:avLst>
            </a:prstGeom>
            <a:grpFill/>
            <a:ln w="12700">
              <a:miter lim="400000"/>
            </a:ln>
          </p:spPr>
          <p:txBody>
            <a:bodyPr lIns="95250" tIns="95250" rIns="95250" bIns="95250" anchor="ctr"/>
            <a:lstStyle/>
            <a:p>
              <a:pPr defTabSz="219075" hangingPunct="0">
                <a:defRPr sz="2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600" b="1" kern="0" dirty="0">
                  <a:solidFill>
                    <a:srgbClr val="FFFFFF"/>
                  </a:solidFill>
                  <a:latin typeface="+mj-lt"/>
                  <a:sym typeface="Helvetica Neue"/>
                </a:rPr>
                <a:t>ISSUE TRACKING</a:t>
              </a:r>
              <a:endParaRPr sz="1600" b="1" kern="0" dirty="0">
                <a:solidFill>
                  <a:srgbClr val="FFFFFF"/>
                </a:solidFill>
                <a:latin typeface="+mj-lt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>
                <a:solidFill>
                  <a:srgbClr val="DE411B"/>
                </a:solidFill>
              </a:rPr>
              <a:t>JIRA</a:t>
            </a:r>
            <a:endParaRPr lang="en-GB" dirty="0">
              <a:solidFill>
                <a:srgbClr val="DE411B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04181143"/>
              </p:ext>
            </p:extLst>
          </p:nvPr>
        </p:nvGraphicFramePr>
        <p:xfrm>
          <a:off x="3167437" y="1412240"/>
          <a:ext cx="5918768" cy="481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05" y="3511296"/>
            <a:ext cx="1337232" cy="5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C1D734-A485-4BA6-AF23-04D7B671F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8C1D734-A485-4BA6-AF23-04D7B671F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83D922-A809-44B9-AD7B-0000A0F67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graphicEl>
                                              <a:dgm id="{3E83D922-A809-44B9-AD7B-0000A0F67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1472FA-7B1F-4E8F-A63E-BAC3445262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graphicEl>
                                              <a:dgm id="{831472FA-7B1F-4E8F-A63E-BAC3445262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1E59FB-AAEE-4411-8279-93E0D0DA2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">
                                            <p:graphicEl>
                                              <a:dgm id="{061E59FB-AAEE-4411-8279-93E0D0DA29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0D69A9-FFC3-4394-A18F-64774A2E6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">
                                            <p:graphicEl>
                                              <a:dgm id="{3E0D69A9-FFC3-4394-A18F-64774A2E66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E0B37F-255D-4F49-B1C5-3460F14AF5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">
                                            <p:graphicEl>
                                              <a:dgm id="{21E0B37F-255D-4F49-B1C5-3460F14AF5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8DB59-FB22-469D-85C8-402986941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">
                                            <p:graphicEl>
                                              <a:dgm id="{55F8DB59-FB22-469D-85C8-4029869412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38F110-8F4B-4DE9-BBF0-7015CD471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">
                                            <p:graphicEl>
                                              <a:dgm id="{1E38F110-8F4B-4DE9-BBF0-7015CD4719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00073A-7165-497D-8310-7E577BBCE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">
                                            <p:graphicEl>
                                              <a:dgm id="{BF00073A-7165-497D-8310-7E577BBCEA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35C99D-FD71-4ADA-B7CC-C3199BC1E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">
                                            <p:graphicEl>
                                              <a:dgm id="{4835C99D-FD71-4ADA-B7CC-C3199BC1E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73B917-44FD-4002-90C5-ED12954C3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">
                                            <p:graphicEl>
                                              <a:dgm id="{5273B917-44FD-4002-90C5-ED12954C31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B5D8B2-2F36-4429-9771-627EE92596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4">
                                            <p:graphicEl>
                                              <a:dgm id="{E3B5D8B2-2F36-4429-9771-627EE92596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51848F-AA58-4064-BD6A-E7F78CAB2A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">
                                            <p:graphicEl>
                                              <a:dgm id="{DC51848F-AA58-4064-BD6A-E7F78CAB2A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JIRA</a:t>
            </a:r>
            <a:r>
              <a:rPr lang="en-US" dirty="0"/>
              <a:t> </a:t>
            </a:r>
            <a:r>
              <a:rPr lang="en-US" dirty="0" smtClean="0"/>
              <a:t>issue types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47" y="2452735"/>
            <a:ext cx="419158" cy="419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47" y="3236645"/>
            <a:ext cx="419158" cy="419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47" y="4023065"/>
            <a:ext cx="419158" cy="419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47" y="4811820"/>
            <a:ext cx="419158" cy="419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39" y="2464774"/>
            <a:ext cx="419158" cy="419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39" y="3248684"/>
            <a:ext cx="419158" cy="41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1" y="4032594"/>
            <a:ext cx="419158" cy="4191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1" y="4816504"/>
            <a:ext cx="419158" cy="4191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95173" y="2195725"/>
            <a:ext cx="2068010" cy="313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>
                <a:latin typeface="+mj-lt"/>
              </a:rPr>
              <a:t>EPIC</a:t>
            </a:r>
          </a:p>
          <a:p>
            <a:pPr>
              <a:lnSpc>
                <a:spcPct val="150000"/>
              </a:lnSpc>
            </a:pPr>
            <a:r>
              <a:rPr lang="en-US" sz="3400" b="1" dirty="0">
                <a:latin typeface="+mj-lt"/>
              </a:rPr>
              <a:t>STORY</a:t>
            </a:r>
          </a:p>
          <a:p>
            <a:pPr>
              <a:lnSpc>
                <a:spcPct val="150000"/>
              </a:lnSpc>
            </a:pPr>
            <a:r>
              <a:rPr lang="en-US" sz="3400" b="1" dirty="0">
                <a:latin typeface="+mj-lt"/>
              </a:rPr>
              <a:t>TASK</a:t>
            </a:r>
          </a:p>
          <a:p>
            <a:pPr>
              <a:lnSpc>
                <a:spcPct val="150000"/>
              </a:lnSpc>
            </a:pPr>
            <a:r>
              <a:rPr lang="en-US" sz="3400" b="1" dirty="0" smtClean="0">
                <a:latin typeface="+mj-lt"/>
              </a:rPr>
              <a:t>SUBTASK</a:t>
            </a:r>
            <a:endParaRPr lang="en-US" sz="34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497" y="2195725"/>
            <a:ext cx="29953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>
                <a:latin typeface="+mj-lt"/>
              </a:rPr>
              <a:t>BUG</a:t>
            </a:r>
          </a:p>
          <a:p>
            <a:pPr>
              <a:lnSpc>
                <a:spcPct val="150000"/>
              </a:lnSpc>
            </a:pPr>
            <a:r>
              <a:rPr lang="en-US" sz="3400" b="1" dirty="0">
                <a:latin typeface="+mj-lt"/>
              </a:rPr>
              <a:t>IMPROVEMENT</a:t>
            </a:r>
          </a:p>
          <a:p>
            <a:pPr>
              <a:lnSpc>
                <a:spcPct val="150000"/>
              </a:lnSpc>
            </a:pPr>
            <a:r>
              <a:rPr lang="en-US" sz="3400" b="1" dirty="0" smtClean="0">
                <a:latin typeface="+mj-lt"/>
              </a:rPr>
              <a:t>CLARIFICATION</a:t>
            </a:r>
            <a:endParaRPr lang="en-US" sz="3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400" b="1" dirty="0">
                <a:latin typeface="+mj-lt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64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JIRA</a:t>
            </a:r>
            <a:r>
              <a:rPr lang="en-US" dirty="0" smtClean="0"/>
              <a:t> MAIN PAGE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3" y="1389766"/>
            <a:ext cx="9831977" cy="4816080"/>
          </a:xfrm>
        </p:spPr>
      </p:pic>
    </p:spTree>
    <p:extLst>
      <p:ext uri="{BB962C8B-B14F-4D97-AF65-F5344CB8AC3E}">
        <p14:creationId xmlns:p14="http://schemas.microsoft.com/office/powerpoint/2010/main" val="11045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F411C"/>
                </a:solidFill>
              </a:rPr>
              <a:t>JIRA</a:t>
            </a:r>
            <a:r>
              <a:rPr lang="en-US" dirty="0" smtClean="0"/>
              <a:t> PROJECTS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389888"/>
            <a:ext cx="9837708" cy="4818888"/>
          </a:xfrm>
        </p:spPr>
      </p:pic>
    </p:spTree>
    <p:extLst>
      <p:ext uri="{BB962C8B-B14F-4D97-AF65-F5344CB8AC3E}">
        <p14:creationId xmlns:p14="http://schemas.microsoft.com/office/powerpoint/2010/main" val="10296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PROJECT</a:t>
            </a:r>
            <a:r>
              <a:rPr lang="en-US" dirty="0" smtClean="0"/>
              <a:t> PAGE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2" y="1389888"/>
            <a:ext cx="9831977" cy="4816081"/>
          </a:xfrm>
        </p:spPr>
      </p:pic>
    </p:spTree>
    <p:extLst>
      <p:ext uri="{BB962C8B-B14F-4D97-AF65-F5344CB8AC3E}">
        <p14:creationId xmlns:p14="http://schemas.microsoft.com/office/powerpoint/2010/main" val="63770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</a:t>
            </a:r>
            <a:r>
              <a:rPr lang="en-US" dirty="0" smtClean="0">
                <a:solidFill>
                  <a:srgbClr val="DE411B"/>
                </a:solidFill>
              </a:rPr>
              <a:t>BOARD</a:t>
            </a:r>
            <a:endParaRPr lang="en-GB" dirty="0">
              <a:solidFill>
                <a:srgbClr val="DE411B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2" y="1389888"/>
            <a:ext cx="9831977" cy="4816081"/>
          </a:xfrm>
        </p:spPr>
      </p:pic>
    </p:spTree>
    <p:extLst>
      <p:ext uri="{BB962C8B-B14F-4D97-AF65-F5344CB8AC3E}">
        <p14:creationId xmlns:p14="http://schemas.microsoft.com/office/powerpoint/2010/main" val="3725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July2016" id="{40B1ABE2-0BCE-4A9E-94F9-0B4ECE406944}" vid="{986F3450-D3E7-4A90-95EB-285E0F70E1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D27B3F-5468-4FD5-842A-31F5A0A79407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2A5E81-2E63-4BB2-BDC9-AF0CE11F3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E70423-9FE9-4B65-9BE2-E34FCE1BD5F6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PPT-template-July2016</Template>
  <TotalTime>4130</TotalTime>
  <Words>149</Words>
  <Application>Microsoft Office PowerPoint</Application>
  <PresentationFormat>Widescreen</PresentationFormat>
  <Paragraphs>83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Arial Narrow Bold</vt:lpstr>
      <vt:lpstr>Calibri</vt:lpstr>
      <vt:lpstr>Helvetica Neue</vt:lpstr>
      <vt:lpstr>Helvetica Neue Light</vt:lpstr>
      <vt:lpstr>Wingdings</vt:lpstr>
      <vt:lpstr>Endava PPT slides</vt:lpstr>
      <vt:lpstr>JIRA - IssueS &amp; Project Tracking TOOL INTRODUCTION</vt:lpstr>
      <vt:lpstr>AGENDA</vt:lpstr>
      <vt:lpstr>WHAT IS JIRA?</vt:lpstr>
      <vt:lpstr>ADVANTAGES OF JIRA</vt:lpstr>
      <vt:lpstr>JIRA issue types </vt:lpstr>
      <vt:lpstr>JIRA MAIN PAGE</vt:lpstr>
      <vt:lpstr>JIRA PROJECTS</vt:lpstr>
      <vt:lpstr>PROJECT PAGE</vt:lpstr>
      <vt:lpstr>SELECT A BOARD</vt:lpstr>
      <vt:lpstr>BACKLOG</vt:lpstr>
      <vt:lpstr>ACTIVE SPRINTS</vt:lpstr>
      <vt:lpstr>ALL ISSUES PAGE</vt:lpstr>
      <vt:lpstr>ADVANCED SEARCH</vt:lpstr>
      <vt:lpstr>CREATE ISSUE</vt:lpstr>
      <vt:lpstr>ISSUE DETAILS PAGE</vt:lpstr>
      <vt:lpstr>WORK LOG</vt:lpstr>
      <vt:lpstr>RELEASES</vt:lpstr>
      <vt:lpstr>REPORTS</vt:lpstr>
      <vt:lpstr>WORKSHOP SESSION</vt:lpstr>
      <vt:lpstr>SUMMARY</vt:lpstr>
      <vt:lpstr>Q&amp;A</vt:lpstr>
      <vt:lpstr>THANK YOU!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color for keywords</dc:title>
  <dc:creator>Iurie.Timuta@endava.com</dc:creator>
  <cp:lastModifiedBy>Gisela Vivas</cp:lastModifiedBy>
  <cp:revision>881</cp:revision>
  <cp:lastPrinted>2015-07-09T12:46:33Z</cp:lastPrinted>
  <dcterms:created xsi:type="dcterms:W3CDTF">2016-07-29T16:35:58Z</dcterms:created>
  <dcterms:modified xsi:type="dcterms:W3CDTF">2019-07-04T15:04:30Z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