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23"/>
  </p:notesMasterIdLst>
  <p:handoutMasterIdLst>
    <p:handoutMasterId r:id="rId24"/>
  </p:handoutMasterIdLst>
  <p:sldIdLst>
    <p:sldId id="354" r:id="rId6"/>
    <p:sldId id="358" r:id="rId7"/>
    <p:sldId id="344" r:id="rId8"/>
    <p:sldId id="343" r:id="rId9"/>
    <p:sldId id="363" r:id="rId10"/>
    <p:sldId id="359" r:id="rId11"/>
    <p:sldId id="361" r:id="rId12"/>
    <p:sldId id="362" r:id="rId13"/>
    <p:sldId id="369" r:id="rId14"/>
    <p:sldId id="348" r:id="rId15"/>
    <p:sldId id="364" r:id="rId16"/>
    <p:sldId id="360" r:id="rId17"/>
    <p:sldId id="365" r:id="rId18"/>
    <p:sldId id="366" r:id="rId19"/>
    <p:sldId id="367" r:id="rId20"/>
    <p:sldId id="368" r:id="rId21"/>
    <p:sldId id="357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1C"/>
    <a:srgbClr val="DC5D2A"/>
    <a:srgbClr val="FFFFA3"/>
    <a:srgbClr val="DE412F"/>
    <a:srgbClr val="E96B4D"/>
    <a:srgbClr val="DE411B"/>
    <a:srgbClr val="F0BABA"/>
    <a:srgbClr val="71C2FF"/>
    <a:srgbClr val="7F878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0172" autoAdjust="0"/>
  </p:normalViewPr>
  <p:slideViewPr>
    <p:cSldViewPr snapToGrid="0">
      <p:cViewPr varScale="1">
        <p:scale>
          <a:sx n="75" d="100"/>
          <a:sy n="75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EE3BB-8E14-4104-A7CB-456454B96FC8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68B87-971F-4B39-A5F5-FDCB0DE9FE75}">
      <dgm:prSet phldrT="[Text]" custT="1"/>
      <dgm:spPr/>
      <dgm:t>
        <a:bodyPr/>
        <a:lstStyle/>
        <a:p>
          <a:pPr algn="ctr"/>
          <a:r>
            <a:rPr lang="es-CO" sz="1800" dirty="0"/>
            <a:t>…IF YOU DO IT</a:t>
          </a:r>
          <a:endParaRPr lang="en-US" sz="1800" dirty="0"/>
        </a:p>
      </dgm:t>
    </dgm:pt>
    <dgm:pt modelId="{AB8B8D68-A591-46C7-B3C5-7FC85507B790}" type="parTrans" cxnId="{C104DBEC-B2C6-4671-961C-81D97742F998}">
      <dgm:prSet/>
      <dgm:spPr/>
      <dgm:t>
        <a:bodyPr/>
        <a:lstStyle/>
        <a:p>
          <a:endParaRPr lang="en-US"/>
        </a:p>
      </dgm:t>
    </dgm:pt>
    <dgm:pt modelId="{956F8D81-7A11-49A3-BB30-A1AE67250F75}" type="sibTrans" cxnId="{C104DBEC-B2C6-4671-961C-81D97742F99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AA8C94E3-E57D-49FC-AAAD-E2320AD49DB6}">
      <dgm:prSet phldrT="[Text]" custT="1"/>
      <dgm:spPr/>
      <dgm:t>
        <a:bodyPr/>
        <a:lstStyle/>
        <a:p>
          <a:pPr algn="l"/>
          <a:r>
            <a:rPr lang="es-CO" sz="1400" dirty="0" err="1">
              <a:latin typeface="+mj-lt"/>
            </a:rPr>
            <a:t>Better</a:t>
          </a:r>
          <a:r>
            <a:rPr lang="es-CO" sz="1400" dirty="0">
              <a:latin typeface="+mj-lt"/>
            </a:rPr>
            <a:t> </a:t>
          </a:r>
          <a:r>
            <a:rPr lang="en-SG" sz="1400" noProof="0" dirty="0">
              <a:latin typeface="+mj-lt"/>
            </a:rPr>
            <a:t>business</a:t>
          </a:r>
          <a:r>
            <a:rPr lang="es-CO" sz="1400" dirty="0">
              <a:latin typeface="+mj-lt"/>
            </a:rPr>
            <a:t> </a:t>
          </a:r>
          <a:r>
            <a:rPr lang="en-ZW" sz="1400" noProof="0" dirty="0">
              <a:latin typeface="+mj-lt"/>
            </a:rPr>
            <a:t>decisions</a:t>
          </a:r>
          <a:endParaRPr lang="en-ZW" sz="1400" noProof="0" dirty="0"/>
        </a:p>
      </dgm:t>
    </dgm:pt>
    <dgm:pt modelId="{6EFA3A72-2EC6-4003-9426-061919B124F5}" type="parTrans" cxnId="{90D79CA7-A089-45AC-8B1A-AE22511D46AB}">
      <dgm:prSet/>
      <dgm:spPr/>
      <dgm:t>
        <a:bodyPr/>
        <a:lstStyle/>
        <a:p>
          <a:endParaRPr lang="en-US"/>
        </a:p>
      </dgm:t>
    </dgm:pt>
    <dgm:pt modelId="{1AD7917E-71A5-45C6-A5FF-05B88E514D34}" type="sibTrans" cxnId="{90D79CA7-A089-45AC-8B1A-AE22511D46AB}">
      <dgm:prSet/>
      <dgm:spPr/>
      <dgm:t>
        <a:bodyPr/>
        <a:lstStyle/>
        <a:p>
          <a:endParaRPr lang="en-US"/>
        </a:p>
      </dgm:t>
    </dgm:pt>
    <dgm:pt modelId="{2C64015F-B284-4101-95DF-2637B9E5EE80}">
      <dgm:prSet phldrT="[Text]" custT="1"/>
      <dgm:spPr/>
      <dgm:t>
        <a:bodyPr/>
        <a:lstStyle/>
        <a:p>
          <a:pPr algn="ctr"/>
          <a:r>
            <a:rPr lang="es-CO" sz="1800" dirty="0"/>
            <a:t>…IF YOU DON’T DO IT</a:t>
          </a:r>
          <a:endParaRPr lang="en-US" sz="1700" dirty="0"/>
        </a:p>
      </dgm:t>
    </dgm:pt>
    <dgm:pt modelId="{B86A64B3-752F-43A8-89A2-97F49E23EDDA}" type="parTrans" cxnId="{2E9B35F2-9568-4561-8C34-8D4EEDD7FCD6}">
      <dgm:prSet/>
      <dgm:spPr/>
      <dgm:t>
        <a:bodyPr/>
        <a:lstStyle/>
        <a:p>
          <a:endParaRPr lang="en-US"/>
        </a:p>
      </dgm:t>
    </dgm:pt>
    <dgm:pt modelId="{F1711081-1134-493B-8910-3191CB2F4DE1}" type="sibTrans" cxnId="{2E9B35F2-9568-4561-8C34-8D4EEDD7FCD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7296565-25E6-4E5C-BA0F-178CB5F443B4}">
      <dgm:prSet phldrT="[Text]"/>
      <dgm:spPr/>
      <dgm:t>
        <a:bodyPr/>
        <a:lstStyle/>
        <a:p>
          <a:pPr algn="l"/>
          <a:r>
            <a:rPr lang="es-CO" sz="1300" dirty="0" err="1"/>
            <a:t>Waste</a:t>
          </a:r>
          <a:r>
            <a:rPr lang="es-CO" sz="1300" dirty="0"/>
            <a:t> </a:t>
          </a:r>
          <a:r>
            <a:rPr lang="es-CO" sz="1300" dirty="0" err="1"/>
            <a:t>your</a:t>
          </a:r>
          <a:r>
            <a:rPr lang="es-CO" sz="1300" dirty="0"/>
            <a:t> time</a:t>
          </a:r>
          <a:endParaRPr lang="en-US" sz="1300" dirty="0"/>
        </a:p>
      </dgm:t>
    </dgm:pt>
    <dgm:pt modelId="{D7B9BA19-BE92-409D-887B-DD778A888382}" type="parTrans" cxnId="{2E928FB5-ABBE-4BD6-8818-9F2D24714C37}">
      <dgm:prSet/>
      <dgm:spPr/>
      <dgm:t>
        <a:bodyPr/>
        <a:lstStyle/>
        <a:p>
          <a:endParaRPr lang="en-US"/>
        </a:p>
      </dgm:t>
    </dgm:pt>
    <dgm:pt modelId="{44859835-9BBB-4341-9B3A-DDF584CC5640}" type="sibTrans" cxnId="{2E928FB5-ABBE-4BD6-8818-9F2D24714C37}">
      <dgm:prSet/>
      <dgm:spPr/>
      <dgm:t>
        <a:bodyPr/>
        <a:lstStyle/>
        <a:p>
          <a:endParaRPr lang="en-US"/>
        </a:p>
      </dgm:t>
    </dgm:pt>
    <dgm:pt modelId="{A1F253A8-B331-4B96-B86C-954E44335A9F}">
      <dgm:prSet custT="1"/>
      <dgm:spPr/>
      <dgm:t>
        <a:bodyPr/>
        <a:lstStyle/>
        <a:p>
          <a:pPr algn="l"/>
          <a:r>
            <a:rPr lang="es-CO" sz="1400" dirty="0" err="1">
              <a:latin typeface="+mj-lt"/>
            </a:rPr>
            <a:t>Accurate</a:t>
          </a:r>
          <a:r>
            <a:rPr lang="es-CO" sz="1400" dirty="0">
              <a:latin typeface="+mj-lt"/>
            </a:rPr>
            <a:t> </a:t>
          </a:r>
          <a:r>
            <a:rPr lang="es-CO" sz="1400" dirty="0" err="1">
              <a:latin typeface="+mj-lt"/>
            </a:rPr>
            <a:t>scope</a:t>
          </a:r>
          <a:r>
            <a:rPr lang="es-CO" sz="1400" dirty="0">
              <a:latin typeface="+mj-lt"/>
            </a:rPr>
            <a:t> at </a:t>
          </a:r>
          <a:r>
            <a:rPr lang="es-CO" sz="1400" dirty="0" err="1">
              <a:latin typeface="+mj-lt"/>
            </a:rPr>
            <a:t>every</a:t>
          </a:r>
          <a:r>
            <a:rPr lang="es-CO" sz="1400" dirty="0">
              <a:latin typeface="+mj-lt"/>
            </a:rPr>
            <a:t> </a:t>
          </a:r>
          <a:r>
            <a:rPr lang="es-CO" sz="1400" dirty="0" err="1">
              <a:latin typeface="+mj-lt"/>
            </a:rPr>
            <a:t>level</a:t>
          </a:r>
          <a:endParaRPr lang="es-CO" sz="1400" dirty="0">
            <a:latin typeface="+mj-lt"/>
          </a:endParaRPr>
        </a:p>
      </dgm:t>
    </dgm:pt>
    <dgm:pt modelId="{32A650DD-1DF1-4BE1-B6E9-F8811EDAB76E}" type="parTrans" cxnId="{E251AE9D-3C1A-4845-984C-A953F4FA0803}">
      <dgm:prSet/>
      <dgm:spPr/>
      <dgm:t>
        <a:bodyPr/>
        <a:lstStyle/>
        <a:p>
          <a:endParaRPr lang="en-US"/>
        </a:p>
      </dgm:t>
    </dgm:pt>
    <dgm:pt modelId="{1DD8FF50-670B-4369-8C6C-1677B41DE5ED}" type="sibTrans" cxnId="{E251AE9D-3C1A-4845-984C-A953F4FA0803}">
      <dgm:prSet/>
      <dgm:spPr/>
      <dgm:t>
        <a:bodyPr/>
        <a:lstStyle/>
        <a:p>
          <a:endParaRPr lang="en-US"/>
        </a:p>
      </dgm:t>
    </dgm:pt>
    <dgm:pt modelId="{7C83FD78-0FE8-45A1-BD24-EE4EF86E7F6E}">
      <dgm:prSet custT="1"/>
      <dgm:spPr/>
      <dgm:t>
        <a:bodyPr/>
        <a:lstStyle/>
        <a:p>
          <a:pPr algn="l"/>
          <a:r>
            <a:rPr lang="es-CO" sz="1400">
              <a:latin typeface="+mj-lt"/>
            </a:rPr>
            <a:t>Healthy discussions </a:t>
          </a:r>
          <a:endParaRPr lang="es-CO" sz="1400" dirty="0">
            <a:latin typeface="+mj-lt"/>
          </a:endParaRPr>
        </a:p>
      </dgm:t>
    </dgm:pt>
    <dgm:pt modelId="{BEA9C8A0-D218-4919-A320-4AF656289D96}" type="parTrans" cxnId="{DFB1DCB2-7F0F-4495-ACA5-CB7FA06F4C9D}">
      <dgm:prSet/>
      <dgm:spPr/>
      <dgm:t>
        <a:bodyPr/>
        <a:lstStyle/>
        <a:p>
          <a:endParaRPr lang="en-US"/>
        </a:p>
      </dgm:t>
    </dgm:pt>
    <dgm:pt modelId="{7F503741-6874-4D95-B212-8A54463A7473}" type="sibTrans" cxnId="{DFB1DCB2-7F0F-4495-ACA5-CB7FA06F4C9D}">
      <dgm:prSet/>
      <dgm:spPr/>
      <dgm:t>
        <a:bodyPr/>
        <a:lstStyle/>
        <a:p>
          <a:endParaRPr lang="en-US"/>
        </a:p>
      </dgm:t>
    </dgm:pt>
    <dgm:pt modelId="{59613739-5DC4-46AB-B364-6F1FC99A8F47}">
      <dgm:prSet custT="1"/>
      <dgm:spPr/>
      <dgm:t>
        <a:bodyPr/>
        <a:lstStyle/>
        <a:p>
          <a:pPr algn="l"/>
          <a:r>
            <a:rPr lang="es-CO" sz="1400" dirty="0" err="1">
              <a:latin typeface="+mj-lt"/>
            </a:rPr>
            <a:t>Get</a:t>
          </a:r>
          <a:r>
            <a:rPr lang="es-CO" sz="1400" dirty="0">
              <a:latin typeface="+mj-lt"/>
            </a:rPr>
            <a:t> </a:t>
          </a:r>
          <a:r>
            <a:rPr lang="es-CO" sz="1400" dirty="0" err="1">
              <a:latin typeface="+mj-lt"/>
            </a:rPr>
            <a:t>team</a:t>
          </a:r>
          <a:r>
            <a:rPr lang="es-CO" sz="1400" dirty="0">
              <a:latin typeface="+mj-lt"/>
            </a:rPr>
            <a:t> </a:t>
          </a:r>
          <a:r>
            <a:rPr lang="es-CO" sz="1400" dirty="0" err="1">
              <a:latin typeface="+mj-lt"/>
            </a:rPr>
            <a:t>commitment</a:t>
          </a:r>
          <a:endParaRPr lang="es-CO" sz="1400" dirty="0">
            <a:latin typeface="+mj-lt"/>
          </a:endParaRPr>
        </a:p>
      </dgm:t>
    </dgm:pt>
    <dgm:pt modelId="{31BD07BB-A353-4D59-B115-3B1F994F80A0}" type="parTrans" cxnId="{DE1CFE2C-9ADA-479A-8DAE-4138F29A2394}">
      <dgm:prSet/>
      <dgm:spPr/>
      <dgm:t>
        <a:bodyPr/>
        <a:lstStyle/>
        <a:p>
          <a:endParaRPr lang="en-US"/>
        </a:p>
      </dgm:t>
    </dgm:pt>
    <dgm:pt modelId="{F0F297AB-2B3A-4363-A99A-A326C01779F2}" type="sibTrans" cxnId="{DE1CFE2C-9ADA-479A-8DAE-4138F29A2394}">
      <dgm:prSet/>
      <dgm:spPr/>
      <dgm:t>
        <a:bodyPr/>
        <a:lstStyle/>
        <a:p>
          <a:endParaRPr lang="en-US"/>
        </a:p>
      </dgm:t>
    </dgm:pt>
    <dgm:pt modelId="{17D78B21-9392-4679-8EB3-441FF1F0F4CF}">
      <dgm:prSet custT="1"/>
      <dgm:spPr/>
      <dgm:t>
        <a:bodyPr/>
        <a:lstStyle/>
        <a:p>
          <a:pPr algn="l"/>
          <a:r>
            <a:rPr lang="es-CO" sz="1400" dirty="0" err="1">
              <a:latin typeface="+mj-lt"/>
            </a:rPr>
            <a:t>Build</a:t>
          </a:r>
          <a:r>
            <a:rPr lang="es-CO" sz="1400" dirty="0">
              <a:latin typeface="+mj-lt"/>
            </a:rPr>
            <a:t> trust → </a:t>
          </a:r>
          <a:r>
            <a:rPr lang="es-CO" sz="1400" dirty="0" err="1">
              <a:latin typeface="+mj-lt"/>
            </a:rPr>
            <a:t>Increase</a:t>
          </a:r>
          <a:r>
            <a:rPr lang="es-CO" sz="1400" dirty="0">
              <a:latin typeface="+mj-lt"/>
            </a:rPr>
            <a:t> </a:t>
          </a:r>
          <a:r>
            <a:rPr lang="es-CO" sz="1400" dirty="0" err="1">
              <a:latin typeface="+mj-lt"/>
            </a:rPr>
            <a:t>responsability</a:t>
          </a:r>
          <a:endParaRPr lang="es-CO" sz="1400" dirty="0">
            <a:latin typeface="+mj-lt"/>
          </a:endParaRPr>
        </a:p>
      </dgm:t>
    </dgm:pt>
    <dgm:pt modelId="{1A838BB3-3A39-4F9F-9C2E-16F0727A50E8}" type="parTrans" cxnId="{2AEE9267-36C9-4CED-A755-844E90BF850F}">
      <dgm:prSet/>
      <dgm:spPr/>
      <dgm:t>
        <a:bodyPr/>
        <a:lstStyle/>
        <a:p>
          <a:endParaRPr lang="en-US"/>
        </a:p>
      </dgm:t>
    </dgm:pt>
    <dgm:pt modelId="{75ED49F5-2C4E-42EC-9C0C-30C446E47771}" type="sibTrans" cxnId="{2AEE9267-36C9-4CED-A755-844E90BF850F}">
      <dgm:prSet/>
      <dgm:spPr/>
      <dgm:t>
        <a:bodyPr/>
        <a:lstStyle/>
        <a:p>
          <a:endParaRPr lang="en-US"/>
        </a:p>
      </dgm:t>
    </dgm:pt>
    <dgm:pt modelId="{E678F31F-2B6B-4970-B080-A1FFC4DB09FF}">
      <dgm:prSet custT="1"/>
      <dgm:spPr/>
      <dgm:t>
        <a:bodyPr/>
        <a:lstStyle/>
        <a:p>
          <a:pPr algn="l"/>
          <a:r>
            <a:rPr lang="es-CO" sz="1400">
              <a:latin typeface="+mj-lt"/>
            </a:rPr>
            <a:t>Spread realistic complexity visión</a:t>
          </a:r>
          <a:endParaRPr lang="es-CO" sz="1400" dirty="0">
            <a:latin typeface="+mj-lt"/>
          </a:endParaRPr>
        </a:p>
      </dgm:t>
    </dgm:pt>
    <dgm:pt modelId="{6CD273BB-45FB-4066-8E7D-F5369154C6A6}" type="parTrans" cxnId="{9D77B9B6-D59A-476D-BC37-CDDA9FE17EFF}">
      <dgm:prSet/>
      <dgm:spPr/>
      <dgm:t>
        <a:bodyPr/>
        <a:lstStyle/>
        <a:p>
          <a:endParaRPr lang="en-US"/>
        </a:p>
      </dgm:t>
    </dgm:pt>
    <dgm:pt modelId="{C81E8861-2C66-4663-B75D-1CD36934C8EC}" type="sibTrans" cxnId="{9D77B9B6-D59A-476D-BC37-CDDA9FE17EFF}">
      <dgm:prSet/>
      <dgm:spPr/>
      <dgm:t>
        <a:bodyPr/>
        <a:lstStyle/>
        <a:p>
          <a:endParaRPr lang="en-US"/>
        </a:p>
      </dgm:t>
    </dgm:pt>
    <dgm:pt modelId="{2F4218EC-5C8E-4F58-930D-976EB117E00B}">
      <dgm:prSet/>
      <dgm:spPr/>
      <dgm:t>
        <a:bodyPr/>
        <a:lstStyle/>
        <a:p>
          <a:pPr algn="l"/>
          <a:r>
            <a:rPr lang="es-CO" sz="1300" dirty="0"/>
            <a:t>No time </a:t>
          </a:r>
          <a:r>
            <a:rPr lang="es-CO" sz="1300" dirty="0" err="1"/>
            <a:t>for</a:t>
          </a:r>
          <a:r>
            <a:rPr lang="es-CO" sz="1300" dirty="0"/>
            <a:t> </a:t>
          </a:r>
          <a:r>
            <a:rPr lang="es-CO" sz="1300" dirty="0" err="1"/>
            <a:t>good</a:t>
          </a:r>
          <a:r>
            <a:rPr lang="es-CO" sz="1300" dirty="0"/>
            <a:t> </a:t>
          </a:r>
          <a:r>
            <a:rPr lang="es-CO" sz="1300" dirty="0" err="1"/>
            <a:t>decisions</a:t>
          </a:r>
          <a:r>
            <a:rPr lang="es-CO" sz="1300" dirty="0"/>
            <a:t> </a:t>
          </a:r>
        </a:p>
      </dgm:t>
    </dgm:pt>
    <dgm:pt modelId="{E85C849B-6EFA-4504-A482-D4F4FF30A074}" type="parTrans" cxnId="{A5582B1E-67FF-42FF-8857-4DAA687B532B}">
      <dgm:prSet/>
      <dgm:spPr/>
      <dgm:t>
        <a:bodyPr/>
        <a:lstStyle/>
        <a:p>
          <a:endParaRPr lang="en-US"/>
        </a:p>
      </dgm:t>
    </dgm:pt>
    <dgm:pt modelId="{A52C71C3-B742-486C-9155-E62A39C26895}" type="sibTrans" cxnId="{A5582B1E-67FF-42FF-8857-4DAA687B532B}">
      <dgm:prSet/>
      <dgm:spPr/>
      <dgm:t>
        <a:bodyPr/>
        <a:lstStyle/>
        <a:p>
          <a:endParaRPr lang="en-US"/>
        </a:p>
      </dgm:t>
    </dgm:pt>
    <dgm:pt modelId="{C4075D7E-097F-4AA7-93B6-238EEED917A2}">
      <dgm:prSet/>
      <dgm:spPr/>
      <dgm:t>
        <a:bodyPr/>
        <a:lstStyle/>
        <a:p>
          <a:pPr algn="l"/>
          <a:r>
            <a:rPr lang="es-CO" sz="1300"/>
            <a:t>Fear to miss estimate</a:t>
          </a:r>
          <a:endParaRPr lang="es-CO" sz="1300" dirty="0"/>
        </a:p>
      </dgm:t>
    </dgm:pt>
    <dgm:pt modelId="{377185DA-0526-4D66-B33B-58464A8A93F2}" type="parTrans" cxnId="{084847DE-C287-4D5A-BBAC-F94C77780E76}">
      <dgm:prSet/>
      <dgm:spPr/>
      <dgm:t>
        <a:bodyPr/>
        <a:lstStyle/>
        <a:p>
          <a:endParaRPr lang="en-US"/>
        </a:p>
      </dgm:t>
    </dgm:pt>
    <dgm:pt modelId="{BFB301ED-8E57-4457-8E49-CF94576A59C2}" type="sibTrans" cxnId="{084847DE-C287-4D5A-BBAC-F94C77780E76}">
      <dgm:prSet/>
      <dgm:spPr/>
      <dgm:t>
        <a:bodyPr/>
        <a:lstStyle/>
        <a:p>
          <a:endParaRPr lang="en-US"/>
        </a:p>
      </dgm:t>
    </dgm:pt>
    <dgm:pt modelId="{052A702F-BE32-4DC0-B1E8-7284772C9135}">
      <dgm:prSet/>
      <dgm:spPr/>
      <dgm:t>
        <a:bodyPr/>
        <a:lstStyle/>
        <a:p>
          <a:pPr algn="l"/>
          <a:r>
            <a:rPr lang="es-CO" sz="1300"/>
            <a:t>No knowledge sharing</a:t>
          </a:r>
          <a:endParaRPr lang="es-CO" sz="1300" dirty="0"/>
        </a:p>
      </dgm:t>
    </dgm:pt>
    <dgm:pt modelId="{3E6E524F-7F21-4FE6-A0C6-AFAD757DD2A1}" type="parTrans" cxnId="{2A693796-153B-419E-AC36-DED7FA8C3E82}">
      <dgm:prSet/>
      <dgm:spPr/>
      <dgm:t>
        <a:bodyPr/>
        <a:lstStyle/>
        <a:p>
          <a:endParaRPr lang="en-US"/>
        </a:p>
      </dgm:t>
    </dgm:pt>
    <dgm:pt modelId="{F0BECAB2-185F-438D-B106-B70159812835}" type="sibTrans" cxnId="{2A693796-153B-419E-AC36-DED7FA8C3E82}">
      <dgm:prSet/>
      <dgm:spPr/>
      <dgm:t>
        <a:bodyPr/>
        <a:lstStyle/>
        <a:p>
          <a:endParaRPr lang="en-US"/>
        </a:p>
      </dgm:t>
    </dgm:pt>
    <dgm:pt modelId="{0C99D57A-4D41-4741-B2A3-94681A28D881}">
      <dgm:prSet/>
      <dgm:spPr/>
      <dgm:t>
        <a:bodyPr/>
        <a:lstStyle/>
        <a:p>
          <a:pPr algn="l"/>
          <a:r>
            <a:rPr lang="en-GB" sz="1300"/>
            <a:t>Individualistic</a:t>
          </a:r>
          <a:r>
            <a:rPr lang="es-CO" sz="1300"/>
            <a:t> work</a:t>
          </a:r>
          <a:endParaRPr lang="es-CO" sz="1300" dirty="0"/>
        </a:p>
      </dgm:t>
    </dgm:pt>
    <dgm:pt modelId="{B8C25414-764C-4BFF-A145-DAD1CDDD9A84}" type="parTrans" cxnId="{F9AB16A7-97E6-4625-8C6F-6F4878D02B96}">
      <dgm:prSet/>
      <dgm:spPr/>
      <dgm:t>
        <a:bodyPr/>
        <a:lstStyle/>
        <a:p>
          <a:endParaRPr lang="en-US"/>
        </a:p>
      </dgm:t>
    </dgm:pt>
    <dgm:pt modelId="{1931D816-D9C2-47F8-A9B6-C61C6B5F91D8}" type="sibTrans" cxnId="{F9AB16A7-97E6-4625-8C6F-6F4878D02B96}">
      <dgm:prSet/>
      <dgm:spPr/>
      <dgm:t>
        <a:bodyPr/>
        <a:lstStyle/>
        <a:p>
          <a:endParaRPr lang="en-US"/>
        </a:p>
      </dgm:t>
    </dgm:pt>
    <dgm:pt modelId="{3BB1C8BE-87C0-4CD3-B736-773A6E21EADD}" type="pres">
      <dgm:prSet presAssocID="{C19EE3BB-8E14-4104-A7CB-456454B96FC8}" presName="Name0" presStyleCnt="0">
        <dgm:presLayoutVars>
          <dgm:chMax val="21"/>
          <dgm:chPref val="21"/>
        </dgm:presLayoutVars>
      </dgm:prSet>
      <dgm:spPr/>
    </dgm:pt>
    <dgm:pt modelId="{26AA35E4-5DD6-4928-8DD8-5D831D302D8C}" type="pres">
      <dgm:prSet presAssocID="{61768B87-971F-4B39-A5F5-FDCB0DE9FE75}" presName="text1" presStyleCnt="0"/>
      <dgm:spPr/>
    </dgm:pt>
    <dgm:pt modelId="{E6A72364-E92F-4761-81AC-5E272E6C0F8F}" type="pres">
      <dgm:prSet presAssocID="{61768B87-971F-4B39-A5F5-FDCB0DE9FE75}" presName="textRepeatNode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2E00440-BC55-41EE-81C7-2892222DB502}" type="pres">
      <dgm:prSet presAssocID="{61768B87-971F-4B39-A5F5-FDCB0DE9FE75}" presName="textaccent1" presStyleCnt="0"/>
      <dgm:spPr/>
    </dgm:pt>
    <dgm:pt modelId="{1A25038E-FB46-4F7F-AF4F-7B139C7C8110}" type="pres">
      <dgm:prSet presAssocID="{61768B87-971F-4B39-A5F5-FDCB0DE9FE75}" presName="accentRepeatNode" presStyleLbl="solidAlignAcc1" presStyleIdx="0" presStyleCnt="4"/>
      <dgm:spPr/>
    </dgm:pt>
    <dgm:pt modelId="{ECAC4ED9-54E8-4780-AA23-D8E75D5E4133}" type="pres">
      <dgm:prSet presAssocID="{956F8D81-7A11-49A3-BB30-A1AE67250F75}" presName="image1" presStyleCnt="0"/>
      <dgm:spPr/>
    </dgm:pt>
    <dgm:pt modelId="{CE1B9BD2-D3D9-4231-86BA-A1ECF9B2B4B1}" type="pres">
      <dgm:prSet presAssocID="{956F8D81-7A11-49A3-BB30-A1AE67250F75}" presName="imageRepeatNode" presStyleLbl="alignAcc1" presStyleIdx="0" presStyleCnt="2" custScaleX="75601" custScaleY="75739" custLinFactNeighborX="322" custLinFactNeighborY="374"/>
      <dgm:spPr/>
    </dgm:pt>
    <dgm:pt modelId="{27111C84-56DD-474D-97CD-90958788E368}" type="pres">
      <dgm:prSet presAssocID="{956F8D81-7A11-49A3-BB30-A1AE67250F75}" presName="imageaccent1" presStyleCnt="0"/>
      <dgm:spPr/>
    </dgm:pt>
    <dgm:pt modelId="{355F9C29-0BCF-4D5A-9B7D-40CC3F26FB85}" type="pres">
      <dgm:prSet presAssocID="{956F8D81-7A11-49A3-BB30-A1AE67250F75}" presName="accentRepeatNode" presStyleLbl="solidAlignAcc1" presStyleIdx="1" presStyleCnt="4"/>
      <dgm:spPr/>
    </dgm:pt>
    <dgm:pt modelId="{9969489D-49CE-4E39-8B37-3BC7B4CF1610}" type="pres">
      <dgm:prSet presAssocID="{2C64015F-B284-4101-95DF-2637B9E5EE80}" presName="text2" presStyleCnt="0"/>
      <dgm:spPr/>
    </dgm:pt>
    <dgm:pt modelId="{61AA3834-A7DF-4505-A5F5-2E67D0F0D258}" type="pres">
      <dgm:prSet presAssocID="{2C64015F-B284-4101-95DF-2637B9E5EE80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3FC411-3DB7-4E55-8F7D-9998E91E54F5}" type="pres">
      <dgm:prSet presAssocID="{2C64015F-B284-4101-95DF-2637B9E5EE80}" presName="textaccent2" presStyleCnt="0"/>
      <dgm:spPr/>
    </dgm:pt>
    <dgm:pt modelId="{468E4B82-E1A6-472A-A9A9-D445E6F434BB}" type="pres">
      <dgm:prSet presAssocID="{2C64015F-B284-4101-95DF-2637B9E5EE80}" presName="accentRepeatNode" presStyleLbl="solidAlignAcc1" presStyleIdx="2" presStyleCnt="4"/>
      <dgm:spPr/>
    </dgm:pt>
    <dgm:pt modelId="{F5FE283C-C43D-461E-B09F-C254B2236E50}" type="pres">
      <dgm:prSet presAssocID="{F1711081-1134-493B-8910-3191CB2F4DE1}" presName="image2" presStyleCnt="0"/>
      <dgm:spPr/>
    </dgm:pt>
    <dgm:pt modelId="{92BF3A21-C65E-419D-881A-D37B7509B92D}" type="pres">
      <dgm:prSet presAssocID="{F1711081-1134-493B-8910-3191CB2F4DE1}" presName="imageRepeatNode" presStyleLbl="alignAcc1" presStyleIdx="1" presStyleCnt="2" custScaleX="77960" custScaleY="81132"/>
      <dgm:spPr/>
    </dgm:pt>
    <dgm:pt modelId="{42DA21E5-EC19-4E9E-804C-3ADC6C4BF212}" type="pres">
      <dgm:prSet presAssocID="{F1711081-1134-493B-8910-3191CB2F4DE1}" presName="imageaccent2" presStyleCnt="0"/>
      <dgm:spPr/>
    </dgm:pt>
    <dgm:pt modelId="{C346EA49-046D-48A8-B7BE-62292BC66B65}" type="pres">
      <dgm:prSet presAssocID="{F1711081-1134-493B-8910-3191CB2F4DE1}" presName="accentRepeatNode" presStyleLbl="solidAlignAcc1" presStyleIdx="3" presStyleCnt="4"/>
      <dgm:spPr/>
    </dgm:pt>
  </dgm:ptLst>
  <dgm:cxnLst>
    <dgm:cxn modelId="{7A961906-E6C2-4636-99CE-77B59EFD97B4}" type="presOf" srcId="{956F8D81-7A11-49A3-BB30-A1AE67250F75}" destId="{CE1B9BD2-D3D9-4231-86BA-A1ECF9B2B4B1}" srcOrd="0" destOrd="0" presId="urn:microsoft.com/office/officeart/2008/layout/HexagonCluster"/>
    <dgm:cxn modelId="{5CD06B12-8A10-4BAD-ADD2-F2197F378E0F}" type="presOf" srcId="{E678F31F-2B6B-4970-B080-A1FFC4DB09FF}" destId="{E6A72364-E92F-4761-81AC-5E272E6C0F8F}" srcOrd="0" destOrd="6" presId="urn:microsoft.com/office/officeart/2008/layout/HexagonCluster"/>
    <dgm:cxn modelId="{56CDE212-06D7-4EF7-A7EE-1A7CFE5C76CB}" type="presOf" srcId="{C4075D7E-097F-4AA7-93B6-238EEED917A2}" destId="{61AA3834-A7DF-4505-A5F5-2E67D0F0D258}" srcOrd="0" destOrd="3" presId="urn:microsoft.com/office/officeart/2008/layout/HexagonCluster"/>
    <dgm:cxn modelId="{3FCE7D14-43E0-4261-BBEA-4456BDBD723D}" type="presOf" srcId="{17D78B21-9392-4679-8EB3-441FF1F0F4CF}" destId="{E6A72364-E92F-4761-81AC-5E272E6C0F8F}" srcOrd="0" destOrd="5" presId="urn:microsoft.com/office/officeart/2008/layout/HexagonCluster"/>
    <dgm:cxn modelId="{57C6BC1A-43AA-4EC0-BC19-DB1683CA4342}" type="presOf" srcId="{F1711081-1134-493B-8910-3191CB2F4DE1}" destId="{92BF3A21-C65E-419D-881A-D37B7509B92D}" srcOrd="0" destOrd="0" presId="urn:microsoft.com/office/officeart/2008/layout/HexagonCluster"/>
    <dgm:cxn modelId="{A5582B1E-67FF-42FF-8857-4DAA687B532B}" srcId="{2C64015F-B284-4101-95DF-2637B9E5EE80}" destId="{2F4218EC-5C8E-4F58-930D-976EB117E00B}" srcOrd="1" destOrd="0" parTransId="{E85C849B-6EFA-4504-A482-D4F4FF30A074}" sibTransId="{A52C71C3-B742-486C-9155-E62A39C26895}"/>
    <dgm:cxn modelId="{1AC72E1F-A092-4D80-BF08-41224061753C}" type="presOf" srcId="{0C99D57A-4D41-4741-B2A3-94681A28D881}" destId="{61AA3834-A7DF-4505-A5F5-2E67D0F0D258}" srcOrd="0" destOrd="5" presId="urn:microsoft.com/office/officeart/2008/layout/HexagonCluster"/>
    <dgm:cxn modelId="{DE1CFE2C-9ADA-479A-8DAE-4138F29A2394}" srcId="{61768B87-971F-4B39-A5F5-FDCB0DE9FE75}" destId="{59613739-5DC4-46AB-B364-6F1FC99A8F47}" srcOrd="3" destOrd="0" parTransId="{31BD07BB-A353-4D59-B115-3B1F994F80A0}" sibTransId="{F0F297AB-2B3A-4363-A99A-A326C01779F2}"/>
    <dgm:cxn modelId="{16561860-669B-403A-95A0-82CCE4E2479D}" type="presOf" srcId="{61768B87-971F-4B39-A5F5-FDCB0DE9FE75}" destId="{E6A72364-E92F-4761-81AC-5E272E6C0F8F}" srcOrd="0" destOrd="0" presId="urn:microsoft.com/office/officeart/2008/layout/HexagonCluster"/>
    <dgm:cxn modelId="{2AEE9267-36C9-4CED-A755-844E90BF850F}" srcId="{61768B87-971F-4B39-A5F5-FDCB0DE9FE75}" destId="{17D78B21-9392-4679-8EB3-441FF1F0F4CF}" srcOrd="4" destOrd="0" parTransId="{1A838BB3-3A39-4F9F-9C2E-16F0727A50E8}" sibTransId="{75ED49F5-2C4E-42EC-9C0C-30C446E47771}"/>
    <dgm:cxn modelId="{46265E6E-2E84-4D9A-8E53-431B53361347}" type="presOf" srcId="{AA8C94E3-E57D-49FC-AAAD-E2320AD49DB6}" destId="{E6A72364-E92F-4761-81AC-5E272E6C0F8F}" srcOrd="0" destOrd="1" presId="urn:microsoft.com/office/officeart/2008/layout/HexagonCluster"/>
    <dgm:cxn modelId="{4E9E054F-3345-482B-8054-E5A756CDD99F}" type="presOf" srcId="{97296565-25E6-4E5C-BA0F-178CB5F443B4}" destId="{61AA3834-A7DF-4505-A5F5-2E67D0F0D258}" srcOrd="0" destOrd="1" presId="urn:microsoft.com/office/officeart/2008/layout/HexagonCluster"/>
    <dgm:cxn modelId="{DD47BC57-D6C0-4DE0-8FB6-BDC03069F00B}" type="presOf" srcId="{C19EE3BB-8E14-4104-A7CB-456454B96FC8}" destId="{3BB1C8BE-87C0-4CD3-B736-773A6E21EADD}" srcOrd="0" destOrd="0" presId="urn:microsoft.com/office/officeart/2008/layout/HexagonCluster"/>
    <dgm:cxn modelId="{084E3158-83D5-4FCF-A809-FC7A426B6326}" type="presOf" srcId="{59613739-5DC4-46AB-B364-6F1FC99A8F47}" destId="{E6A72364-E92F-4761-81AC-5E272E6C0F8F}" srcOrd="0" destOrd="4" presId="urn:microsoft.com/office/officeart/2008/layout/HexagonCluster"/>
    <dgm:cxn modelId="{93072384-3E89-4B85-8B92-26C390D1C2B6}" type="presOf" srcId="{7C83FD78-0FE8-45A1-BD24-EE4EF86E7F6E}" destId="{E6A72364-E92F-4761-81AC-5E272E6C0F8F}" srcOrd="0" destOrd="3" presId="urn:microsoft.com/office/officeart/2008/layout/HexagonCluster"/>
    <dgm:cxn modelId="{6AF5138E-BF17-4B7B-859E-644EF732DE21}" type="presOf" srcId="{2C64015F-B284-4101-95DF-2637B9E5EE80}" destId="{61AA3834-A7DF-4505-A5F5-2E67D0F0D258}" srcOrd="0" destOrd="0" presId="urn:microsoft.com/office/officeart/2008/layout/HexagonCluster"/>
    <dgm:cxn modelId="{2A693796-153B-419E-AC36-DED7FA8C3E82}" srcId="{2C64015F-B284-4101-95DF-2637B9E5EE80}" destId="{052A702F-BE32-4DC0-B1E8-7284772C9135}" srcOrd="3" destOrd="0" parTransId="{3E6E524F-7F21-4FE6-A0C6-AFAD757DD2A1}" sibTransId="{F0BECAB2-185F-438D-B106-B70159812835}"/>
    <dgm:cxn modelId="{E251AE9D-3C1A-4845-984C-A953F4FA0803}" srcId="{61768B87-971F-4B39-A5F5-FDCB0DE9FE75}" destId="{A1F253A8-B331-4B96-B86C-954E44335A9F}" srcOrd="1" destOrd="0" parTransId="{32A650DD-1DF1-4BE1-B6E9-F8811EDAB76E}" sibTransId="{1DD8FF50-670B-4369-8C6C-1677B41DE5ED}"/>
    <dgm:cxn modelId="{F9AB16A7-97E6-4625-8C6F-6F4878D02B96}" srcId="{2C64015F-B284-4101-95DF-2637B9E5EE80}" destId="{0C99D57A-4D41-4741-B2A3-94681A28D881}" srcOrd="4" destOrd="0" parTransId="{B8C25414-764C-4BFF-A145-DAD1CDDD9A84}" sibTransId="{1931D816-D9C2-47F8-A9B6-C61C6B5F91D8}"/>
    <dgm:cxn modelId="{90D79CA7-A089-45AC-8B1A-AE22511D46AB}" srcId="{61768B87-971F-4B39-A5F5-FDCB0DE9FE75}" destId="{AA8C94E3-E57D-49FC-AAAD-E2320AD49DB6}" srcOrd="0" destOrd="0" parTransId="{6EFA3A72-2EC6-4003-9426-061919B124F5}" sibTransId="{1AD7917E-71A5-45C6-A5FF-05B88E514D34}"/>
    <dgm:cxn modelId="{DFB1DCB2-7F0F-4495-ACA5-CB7FA06F4C9D}" srcId="{61768B87-971F-4B39-A5F5-FDCB0DE9FE75}" destId="{7C83FD78-0FE8-45A1-BD24-EE4EF86E7F6E}" srcOrd="2" destOrd="0" parTransId="{BEA9C8A0-D218-4919-A320-4AF656289D96}" sibTransId="{7F503741-6874-4D95-B212-8A54463A7473}"/>
    <dgm:cxn modelId="{2E928FB5-ABBE-4BD6-8818-9F2D24714C37}" srcId="{2C64015F-B284-4101-95DF-2637B9E5EE80}" destId="{97296565-25E6-4E5C-BA0F-178CB5F443B4}" srcOrd="0" destOrd="0" parTransId="{D7B9BA19-BE92-409D-887B-DD778A888382}" sibTransId="{44859835-9BBB-4341-9B3A-DDF584CC5640}"/>
    <dgm:cxn modelId="{F70C3DB6-2646-47FA-8378-1E185CE6C08C}" type="presOf" srcId="{A1F253A8-B331-4B96-B86C-954E44335A9F}" destId="{E6A72364-E92F-4761-81AC-5E272E6C0F8F}" srcOrd="0" destOrd="2" presId="urn:microsoft.com/office/officeart/2008/layout/HexagonCluster"/>
    <dgm:cxn modelId="{9D77B9B6-D59A-476D-BC37-CDDA9FE17EFF}" srcId="{61768B87-971F-4B39-A5F5-FDCB0DE9FE75}" destId="{E678F31F-2B6B-4970-B080-A1FFC4DB09FF}" srcOrd="5" destOrd="0" parTransId="{6CD273BB-45FB-4066-8E7D-F5369154C6A6}" sibTransId="{C81E8861-2C66-4663-B75D-1CD36934C8EC}"/>
    <dgm:cxn modelId="{9B67FDB6-3CAA-4675-83EA-A07D0306AAAB}" type="presOf" srcId="{052A702F-BE32-4DC0-B1E8-7284772C9135}" destId="{61AA3834-A7DF-4505-A5F5-2E67D0F0D258}" srcOrd="0" destOrd="4" presId="urn:microsoft.com/office/officeart/2008/layout/HexagonCluster"/>
    <dgm:cxn modelId="{A3544BC8-915B-4D81-B3FE-032BE4F2A6C5}" type="presOf" srcId="{2F4218EC-5C8E-4F58-930D-976EB117E00B}" destId="{61AA3834-A7DF-4505-A5F5-2E67D0F0D258}" srcOrd="0" destOrd="2" presId="urn:microsoft.com/office/officeart/2008/layout/HexagonCluster"/>
    <dgm:cxn modelId="{084847DE-C287-4D5A-BBAC-F94C77780E76}" srcId="{2C64015F-B284-4101-95DF-2637B9E5EE80}" destId="{C4075D7E-097F-4AA7-93B6-238EEED917A2}" srcOrd="2" destOrd="0" parTransId="{377185DA-0526-4D66-B33B-58464A8A93F2}" sibTransId="{BFB301ED-8E57-4457-8E49-CF94576A59C2}"/>
    <dgm:cxn modelId="{C104DBEC-B2C6-4671-961C-81D97742F998}" srcId="{C19EE3BB-8E14-4104-A7CB-456454B96FC8}" destId="{61768B87-971F-4B39-A5F5-FDCB0DE9FE75}" srcOrd="0" destOrd="0" parTransId="{AB8B8D68-A591-46C7-B3C5-7FC85507B790}" sibTransId="{956F8D81-7A11-49A3-BB30-A1AE67250F75}"/>
    <dgm:cxn modelId="{2E9B35F2-9568-4561-8C34-8D4EEDD7FCD6}" srcId="{C19EE3BB-8E14-4104-A7CB-456454B96FC8}" destId="{2C64015F-B284-4101-95DF-2637B9E5EE80}" srcOrd="1" destOrd="0" parTransId="{B86A64B3-752F-43A8-89A2-97F49E23EDDA}" sibTransId="{F1711081-1134-493B-8910-3191CB2F4DE1}"/>
    <dgm:cxn modelId="{7221F908-39F0-4CF2-A072-25C40566108E}" type="presParOf" srcId="{3BB1C8BE-87C0-4CD3-B736-773A6E21EADD}" destId="{26AA35E4-5DD6-4928-8DD8-5D831D302D8C}" srcOrd="0" destOrd="0" presId="urn:microsoft.com/office/officeart/2008/layout/HexagonCluster"/>
    <dgm:cxn modelId="{D3B699D6-8029-4568-B959-5A2BD929CCF0}" type="presParOf" srcId="{26AA35E4-5DD6-4928-8DD8-5D831D302D8C}" destId="{E6A72364-E92F-4761-81AC-5E272E6C0F8F}" srcOrd="0" destOrd="0" presId="urn:microsoft.com/office/officeart/2008/layout/HexagonCluster"/>
    <dgm:cxn modelId="{82E491A0-AAF3-469D-9511-333229DEB99F}" type="presParOf" srcId="{3BB1C8BE-87C0-4CD3-B736-773A6E21EADD}" destId="{02E00440-BC55-41EE-81C7-2892222DB502}" srcOrd="1" destOrd="0" presId="urn:microsoft.com/office/officeart/2008/layout/HexagonCluster"/>
    <dgm:cxn modelId="{E71370C2-1A73-4CDF-ACDC-B048A71D9786}" type="presParOf" srcId="{02E00440-BC55-41EE-81C7-2892222DB502}" destId="{1A25038E-FB46-4F7F-AF4F-7B139C7C8110}" srcOrd="0" destOrd="0" presId="urn:microsoft.com/office/officeart/2008/layout/HexagonCluster"/>
    <dgm:cxn modelId="{A94B09FA-5C3E-4D6D-A1F6-AC97F2DD9192}" type="presParOf" srcId="{3BB1C8BE-87C0-4CD3-B736-773A6E21EADD}" destId="{ECAC4ED9-54E8-4780-AA23-D8E75D5E4133}" srcOrd="2" destOrd="0" presId="urn:microsoft.com/office/officeart/2008/layout/HexagonCluster"/>
    <dgm:cxn modelId="{C52E6898-F42A-40E5-8793-DD422468A824}" type="presParOf" srcId="{ECAC4ED9-54E8-4780-AA23-D8E75D5E4133}" destId="{CE1B9BD2-D3D9-4231-86BA-A1ECF9B2B4B1}" srcOrd="0" destOrd="0" presId="urn:microsoft.com/office/officeart/2008/layout/HexagonCluster"/>
    <dgm:cxn modelId="{CA8AAF6E-234C-4563-9370-13DFDD331D9E}" type="presParOf" srcId="{3BB1C8BE-87C0-4CD3-B736-773A6E21EADD}" destId="{27111C84-56DD-474D-97CD-90958788E368}" srcOrd="3" destOrd="0" presId="urn:microsoft.com/office/officeart/2008/layout/HexagonCluster"/>
    <dgm:cxn modelId="{3DA4B254-1B94-4443-8020-7224266A5E44}" type="presParOf" srcId="{27111C84-56DD-474D-97CD-90958788E368}" destId="{355F9C29-0BCF-4D5A-9B7D-40CC3F26FB85}" srcOrd="0" destOrd="0" presId="urn:microsoft.com/office/officeart/2008/layout/HexagonCluster"/>
    <dgm:cxn modelId="{798FCD3D-3D56-47E5-A5D6-F5281F8DCE63}" type="presParOf" srcId="{3BB1C8BE-87C0-4CD3-B736-773A6E21EADD}" destId="{9969489D-49CE-4E39-8B37-3BC7B4CF1610}" srcOrd="4" destOrd="0" presId="urn:microsoft.com/office/officeart/2008/layout/HexagonCluster"/>
    <dgm:cxn modelId="{B234508F-6357-49AA-856A-40CB65550282}" type="presParOf" srcId="{9969489D-49CE-4E39-8B37-3BC7B4CF1610}" destId="{61AA3834-A7DF-4505-A5F5-2E67D0F0D258}" srcOrd="0" destOrd="0" presId="urn:microsoft.com/office/officeart/2008/layout/HexagonCluster"/>
    <dgm:cxn modelId="{3B2DF37F-FB10-46EB-93F7-9854F5FC12D5}" type="presParOf" srcId="{3BB1C8BE-87C0-4CD3-B736-773A6E21EADD}" destId="{333FC411-3DB7-4E55-8F7D-9998E91E54F5}" srcOrd="5" destOrd="0" presId="urn:microsoft.com/office/officeart/2008/layout/HexagonCluster"/>
    <dgm:cxn modelId="{04AC11E0-1271-48D4-967B-53777D5F8E26}" type="presParOf" srcId="{333FC411-3DB7-4E55-8F7D-9998E91E54F5}" destId="{468E4B82-E1A6-472A-A9A9-D445E6F434BB}" srcOrd="0" destOrd="0" presId="urn:microsoft.com/office/officeart/2008/layout/HexagonCluster"/>
    <dgm:cxn modelId="{CB43AC23-D415-43AB-AF8D-AE69ECBA150C}" type="presParOf" srcId="{3BB1C8BE-87C0-4CD3-B736-773A6E21EADD}" destId="{F5FE283C-C43D-461E-B09F-C254B2236E50}" srcOrd="6" destOrd="0" presId="urn:microsoft.com/office/officeart/2008/layout/HexagonCluster"/>
    <dgm:cxn modelId="{5CCDA156-91B9-4C52-BB9B-E1A1CBC933E9}" type="presParOf" srcId="{F5FE283C-C43D-461E-B09F-C254B2236E50}" destId="{92BF3A21-C65E-419D-881A-D37B7509B92D}" srcOrd="0" destOrd="0" presId="urn:microsoft.com/office/officeart/2008/layout/HexagonCluster"/>
    <dgm:cxn modelId="{0FD89383-9046-41AE-80EE-73B71E09BBEC}" type="presParOf" srcId="{3BB1C8BE-87C0-4CD3-B736-773A6E21EADD}" destId="{42DA21E5-EC19-4E9E-804C-3ADC6C4BF212}" srcOrd="7" destOrd="0" presId="urn:microsoft.com/office/officeart/2008/layout/HexagonCluster"/>
    <dgm:cxn modelId="{DAF9CA59-7964-4D55-AA45-84C5B9846274}" type="presParOf" srcId="{42DA21E5-EC19-4E9E-804C-3ADC6C4BF212}" destId="{C346EA49-046D-48A8-B7BE-62292BC66B6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759B-4B49-429E-AD90-F316E07441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A326-B7BC-4518-8CFB-73D8AA3C5F3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Expert opinion</a:t>
          </a:r>
        </a:p>
      </dgm:t>
    </dgm:pt>
    <dgm:pt modelId="{2A46284E-13B4-483A-8BE6-E5FAB8A05CD2}" type="parTrans" cxnId="{A1DD7602-A871-4745-A47C-81DCF179BB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ED721F-2C45-4A28-942E-45A25725F70A}" type="sibTrans" cxnId="{A1DD7602-A871-4745-A47C-81DCF179BB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9DBD31-2547-47A6-8E40-DFDDFA61E7A2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Based on EO approach</a:t>
          </a:r>
        </a:p>
      </dgm:t>
    </dgm:pt>
    <dgm:pt modelId="{00599410-E61D-4D3C-9B14-1D6976CD0200}" type="parTrans" cxnId="{4574ED46-D2B0-4A07-A369-E1489C2084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B51A52-01E8-4F55-8E29-1E239CCBB49B}" type="sibTrans" cxnId="{4574ED46-D2B0-4A07-A369-E1489C2084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325224-7060-4728-9594-7AADB61C96C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Analogy</a:t>
          </a:r>
        </a:p>
      </dgm:t>
    </dgm:pt>
    <dgm:pt modelId="{63467E8B-7ACB-4060-AA41-17E229523E1F}" type="parTrans" cxnId="{7FF4CC8D-E76C-480E-B6E5-6E3A8B54F3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D18616-A230-4E95-A3C2-5323A95A7E5B}" type="sibTrans" cxnId="{7FF4CC8D-E76C-480E-B6E5-6E3A8B54F3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01993E-4B8E-4E67-B795-F54F63A9AEF0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The estimator compares the story being estimated with one or more other stories</a:t>
          </a:r>
        </a:p>
      </dgm:t>
    </dgm:pt>
    <dgm:pt modelId="{9EBF931A-A199-4ECD-8F3B-894EBA7042E2}" type="parTrans" cxnId="{77855B6C-8F28-4368-A260-75DC4F627F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DE249C-13EA-430B-AFAB-B33750930027}" type="sibTrans" cxnId="{77855B6C-8F28-4368-A260-75DC4F627F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0C148D-BC38-44C3-AFD6-70DCE568C7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Disaggregation</a:t>
          </a:r>
        </a:p>
      </dgm:t>
    </dgm:pt>
    <dgm:pt modelId="{6622AF33-B4F5-4C2B-B7A2-F070A388685F}" type="parTrans" cxnId="{2CA2F252-36FD-4209-A329-75381FB0F8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0C47EF-822D-4AC3-994E-02637CA6EB9B}" type="sibTrans" cxnId="{2CA2F252-36FD-4209-A329-75381FB0F8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9BCB02-DFE9-4FEA-BBE6-D7A20131412B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Splitting a story or feature into smaller, easier-to-estimate pieces.</a:t>
          </a:r>
        </a:p>
      </dgm:t>
    </dgm:pt>
    <dgm:pt modelId="{C18E4089-AC98-4316-A255-ECCBB650E4B1}" type="parTrans" cxnId="{221FAD4D-5900-44B5-936F-47325D6021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4AA927-0FF1-41A9-BB08-D5F46BFD6D41}" type="sibTrans" cxnId="{221FAD4D-5900-44B5-936F-47325D6021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4D280D-D293-4C91-B20E-7275E0ED5C32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Estimates are assigned to user-valued functionalities</a:t>
          </a:r>
        </a:p>
      </dgm:t>
    </dgm:pt>
    <dgm:pt modelId="{6CE3AEBE-A124-4E14-9B10-8CAE3288EDD9}" type="parTrans" cxnId="{3ABD3E17-6B91-4C5D-94D7-3120CA0A96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FBACAA-E933-490D-B886-E58CEBF2BDE6}" type="sibTrans" cxnId="{3ABD3E17-6B91-4C5D-94D7-3120CA0A96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F5D524-3C82-4D83-88FB-597845DF7A21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Difficulty finding suitable experts</a:t>
          </a:r>
        </a:p>
      </dgm:t>
    </dgm:pt>
    <dgm:pt modelId="{072DEE64-BC57-4A4C-839F-ED63F97AE523}" type="parTrans" cxnId="{4F5B025C-6759-4D37-9AFA-5A70F438A5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34B4DC-ABF1-475A-98E7-8ED6788A0485}" type="sibTrans" cxnId="{4F5B025C-6759-4D37-9AFA-5A70F438A5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EDFFB3-4E3D-4E36-A929-A36EE75C80B3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Very accurate for traditional projects</a:t>
          </a:r>
        </a:p>
      </dgm:t>
    </dgm:pt>
    <dgm:pt modelId="{B504443B-3E4C-41DF-B5FF-CF0D7858A01B}" type="sibTrans" cxnId="{1183B973-F325-4146-8E77-98217FFD14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89A9A2-C403-4DC5-BBCD-1B78665B1374}" type="parTrans" cxnId="{1183B973-F325-4146-8E77-98217FFD14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B3AA9C-AB67-4CF7-B0D4-889FA7C89400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Risk of going too far and forgetting tasks</a:t>
          </a:r>
        </a:p>
      </dgm:t>
    </dgm:pt>
    <dgm:pt modelId="{179363F9-35D5-475B-970D-EBCFA61706D7}" type="parTrans" cxnId="{D51640B9-496B-46B2-9DC4-58926BC6D4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28BE33-AE62-411B-ABD5-C9714CF69EAA}" type="sibTrans" cxnId="{D51640B9-496B-46B2-9DC4-58926BC6D4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2CBEB-1404-4385-A976-30BF11C7C972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US" dirty="0"/>
            <a:t>Some problems will appear while summing estimates of lots of small tasks</a:t>
          </a:r>
        </a:p>
      </dgm:t>
    </dgm:pt>
    <dgm:pt modelId="{47B6915F-B0A4-4175-8439-5222F62B37AF}" type="parTrans" cxnId="{37CAEE29-3679-427B-ABE0-4126833AFA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35925B-5B94-4000-867A-7D83CDD3CF49}" type="sibTrans" cxnId="{37CAEE29-3679-427B-ABE0-4126833AFA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7BDE4F-D5B0-486E-811F-30663929F236}">
      <dgm:prSet phldrT="[Text]"/>
      <dgm:spPr/>
      <dgm:t>
        <a:bodyPr anchor="ctr"/>
        <a:lstStyle/>
        <a:p>
          <a:pPr algn="l">
            <a:lnSpc>
              <a:spcPct val="100000"/>
            </a:lnSpc>
          </a:pPr>
          <a:r>
            <a:rPr lang="en-GB" noProof="0" dirty="0"/>
            <a:t>Initial Project phases</a:t>
          </a:r>
        </a:p>
      </dgm:t>
    </dgm:pt>
    <dgm:pt modelId="{8FFB138A-CE0D-42D2-A83D-FCBDECB65FE2}" type="parTrans" cxnId="{E28F0D2C-493F-4D06-A575-C94A9596F75E}">
      <dgm:prSet/>
      <dgm:spPr/>
    </dgm:pt>
    <dgm:pt modelId="{B087856D-B22D-449F-A549-969A3A37E4B1}" type="sibTrans" cxnId="{E28F0D2C-493F-4D06-A575-C94A9596F75E}">
      <dgm:prSet/>
      <dgm:spPr/>
    </dgm:pt>
    <dgm:pt modelId="{D1DDC660-233D-4F3A-9DB0-AAA52C12E070}" type="pres">
      <dgm:prSet presAssocID="{15A5759B-4B49-429E-AD90-F316E07441CC}" presName="Name0" presStyleCnt="0">
        <dgm:presLayoutVars>
          <dgm:dir/>
          <dgm:animLvl val="lvl"/>
          <dgm:resizeHandles val="exact"/>
        </dgm:presLayoutVars>
      </dgm:prSet>
      <dgm:spPr/>
    </dgm:pt>
    <dgm:pt modelId="{49768F80-1B20-4D3B-8BEA-DB141E3AF832}" type="pres">
      <dgm:prSet presAssocID="{A2FFA326-B7BC-4518-8CFB-73D8AA3C5F37}" presName="composite" presStyleCnt="0"/>
      <dgm:spPr/>
    </dgm:pt>
    <dgm:pt modelId="{5F8B7373-16BF-44E2-B8B8-D1A3E0DBE411}" type="pres">
      <dgm:prSet presAssocID="{A2FFA326-B7BC-4518-8CFB-73D8AA3C5F3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D8C3075-7A2A-4C39-8C6C-DF2C3A76CE07}" type="pres">
      <dgm:prSet presAssocID="{A2FFA326-B7BC-4518-8CFB-73D8AA3C5F37}" presName="desTx" presStyleLbl="alignAccFollowNode1" presStyleIdx="0" presStyleCnt="3">
        <dgm:presLayoutVars>
          <dgm:bulletEnabled val="1"/>
        </dgm:presLayoutVars>
      </dgm:prSet>
      <dgm:spPr/>
    </dgm:pt>
    <dgm:pt modelId="{FB5B4C56-1B26-49D7-A87A-1D67B02EAE72}" type="pres">
      <dgm:prSet presAssocID="{C1ED721F-2C45-4A28-942E-45A25725F70A}" presName="space" presStyleCnt="0"/>
      <dgm:spPr/>
    </dgm:pt>
    <dgm:pt modelId="{549E38A1-077C-4533-9CD8-240FCEE0A480}" type="pres">
      <dgm:prSet presAssocID="{59325224-7060-4728-9594-7AADB61C96C3}" presName="composite" presStyleCnt="0"/>
      <dgm:spPr/>
    </dgm:pt>
    <dgm:pt modelId="{50E21080-7EF6-45E1-8948-EBC552BC877F}" type="pres">
      <dgm:prSet presAssocID="{59325224-7060-4728-9594-7AADB61C96C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5355618-AE32-4CC7-8C61-5B3E0D425C13}" type="pres">
      <dgm:prSet presAssocID="{59325224-7060-4728-9594-7AADB61C96C3}" presName="desTx" presStyleLbl="alignAccFollowNode1" presStyleIdx="1" presStyleCnt="3" custLinFactNeighborY="-1687">
        <dgm:presLayoutVars>
          <dgm:bulletEnabled val="1"/>
        </dgm:presLayoutVars>
      </dgm:prSet>
      <dgm:spPr/>
    </dgm:pt>
    <dgm:pt modelId="{A7F7E1BA-E92E-4647-9DE5-E0CEA258C33A}" type="pres">
      <dgm:prSet presAssocID="{24D18616-A230-4E95-A3C2-5323A95A7E5B}" presName="space" presStyleCnt="0"/>
      <dgm:spPr/>
    </dgm:pt>
    <dgm:pt modelId="{DFF11D83-9509-48EC-8E3C-6ECC726A0D44}" type="pres">
      <dgm:prSet presAssocID="{FD0C148D-BC38-44C3-AFD6-70DCE568C763}" presName="composite" presStyleCnt="0"/>
      <dgm:spPr/>
    </dgm:pt>
    <dgm:pt modelId="{379489CD-0D82-4BDE-AA7B-E0BEA2710618}" type="pres">
      <dgm:prSet presAssocID="{FD0C148D-BC38-44C3-AFD6-70DCE568C7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BE46388-F5CB-4236-B99B-3027C67CC973}" type="pres">
      <dgm:prSet presAssocID="{FD0C148D-BC38-44C3-AFD6-70DCE568C76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1DD7602-A871-4745-A47C-81DCF179BB84}" srcId="{15A5759B-4B49-429E-AD90-F316E07441CC}" destId="{A2FFA326-B7BC-4518-8CFB-73D8AA3C5F37}" srcOrd="0" destOrd="0" parTransId="{2A46284E-13B4-483A-8BE6-E5FAB8A05CD2}" sibTransId="{C1ED721F-2C45-4A28-942E-45A25725F70A}"/>
    <dgm:cxn modelId="{3ABD3E17-6B91-4C5D-94D7-3120CA0A969D}" srcId="{A2FFA326-B7BC-4518-8CFB-73D8AA3C5F37}" destId="{5A4D280D-D293-4C91-B20E-7275E0ED5C32}" srcOrd="2" destOrd="0" parTransId="{6CE3AEBE-A124-4E14-9B10-8CAE3288EDD9}" sibTransId="{07FBACAA-E933-490D-B886-E58CEBF2BDE6}"/>
    <dgm:cxn modelId="{F36DA61D-5D9B-4AFF-81D6-8A27E300B25B}" type="presOf" srcId="{15A5759B-4B49-429E-AD90-F316E07441CC}" destId="{D1DDC660-233D-4F3A-9DB0-AAA52C12E070}" srcOrd="0" destOrd="0" presId="urn:microsoft.com/office/officeart/2005/8/layout/hList1"/>
    <dgm:cxn modelId="{37CAEE29-3679-427B-ABE0-4126833AFA77}" srcId="{FD0C148D-BC38-44C3-AFD6-70DCE568C763}" destId="{78C2CBEB-1404-4385-A976-30BF11C7C972}" srcOrd="2" destOrd="0" parTransId="{47B6915F-B0A4-4175-8439-5222F62B37AF}" sibTransId="{BA35925B-5B94-4000-867A-7D83CDD3CF49}"/>
    <dgm:cxn modelId="{E28F0D2C-493F-4D06-A575-C94A9596F75E}" srcId="{59325224-7060-4728-9594-7AADB61C96C3}" destId="{A27BDE4F-D5B0-486E-811F-30663929F236}" srcOrd="1" destOrd="0" parTransId="{8FFB138A-CE0D-42D2-A83D-FCBDECB65FE2}" sibTransId="{B087856D-B22D-449F-A549-969A3A37E4B1}"/>
    <dgm:cxn modelId="{4F5B025C-6759-4D37-9AFA-5A70F438A512}" srcId="{A2FFA326-B7BC-4518-8CFB-73D8AA3C5F37}" destId="{91F5D524-3C82-4D83-88FB-597845DF7A21}" srcOrd="3" destOrd="0" parTransId="{072DEE64-BC57-4A4C-839F-ED63F97AE523}" sibTransId="{4234B4DC-ABF1-475A-98E7-8ED6788A0485}"/>
    <dgm:cxn modelId="{DDC52A5D-1B01-42AD-A398-07CE39B191D8}" type="presOf" srcId="{78C2CBEB-1404-4385-A976-30BF11C7C972}" destId="{0BE46388-F5CB-4236-B99B-3027C67CC973}" srcOrd="0" destOrd="2" presId="urn:microsoft.com/office/officeart/2005/8/layout/hList1"/>
    <dgm:cxn modelId="{FC5C2044-40E4-4FA1-A78B-3C39828D2A85}" type="presOf" srcId="{A2FFA326-B7BC-4518-8CFB-73D8AA3C5F37}" destId="{5F8B7373-16BF-44E2-B8B8-D1A3E0DBE411}" srcOrd="0" destOrd="0" presId="urn:microsoft.com/office/officeart/2005/8/layout/hList1"/>
    <dgm:cxn modelId="{4574ED46-D2B0-4A07-A369-E1489C208431}" srcId="{A2FFA326-B7BC-4518-8CFB-73D8AA3C5F37}" destId="{739DBD31-2547-47A6-8E40-DFDDFA61E7A2}" srcOrd="0" destOrd="0" parTransId="{00599410-E61D-4D3C-9B14-1D6976CD0200}" sibTransId="{B7B51A52-01E8-4F55-8E29-1E239CCBB49B}"/>
    <dgm:cxn modelId="{65526149-D06E-4178-869A-6267476BD134}" type="presOf" srcId="{59325224-7060-4728-9594-7AADB61C96C3}" destId="{50E21080-7EF6-45E1-8948-EBC552BC877F}" srcOrd="0" destOrd="0" presId="urn:microsoft.com/office/officeart/2005/8/layout/hList1"/>
    <dgm:cxn modelId="{77855B6C-8F28-4368-A260-75DC4F627F8A}" srcId="{59325224-7060-4728-9594-7AADB61C96C3}" destId="{6E01993E-4B8E-4E67-B795-F54F63A9AEF0}" srcOrd="0" destOrd="0" parTransId="{9EBF931A-A199-4ECD-8F3B-894EBA7042E2}" sibTransId="{8CDE249C-13EA-430B-AFAB-B33750930027}"/>
    <dgm:cxn modelId="{221FAD4D-5900-44B5-936F-47325D60214D}" srcId="{FD0C148D-BC38-44C3-AFD6-70DCE568C763}" destId="{D69BCB02-DFE9-4FEA-BBE6-D7A20131412B}" srcOrd="0" destOrd="0" parTransId="{C18E4089-AC98-4316-A255-ECCBB650E4B1}" sibTransId="{854AA927-0FF1-41A9-BB08-D5F46BFD6D41}"/>
    <dgm:cxn modelId="{555F8F70-8506-4EBD-9956-06518283526A}" type="presOf" srcId="{91F5D524-3C82-4D83-88FB-597845DF7A21}" destId="{DD8C3075-7A2A-4C39-8C6C-DF2C3A76CE07}" srcOrd="0" destOrd="3" presId="urn:microsoft.com/office/officeart/2005/8/layout/hList1"/>
    <dgm:cxn modelId="{DD319851-7A17-4337-9CE9-19942F0F2839}" type="presOf" srcId="{59EDFFB3-4E3D-4E36-A929-A36EE75C80B3}" destId="{DD8C3075-7A2A-4C39-8C6C-DF2C3A76CE07}" srcOrd="0" destOrd="1" presId="urn:microsoft.com/office/officeart/2005/8/layout/hList1"/>
    <dgm:cxn modelId="{2CA2F252-36FD-4209-A329-75381FB0F8D5}" srcId="{15A5759B-4B49-429E-AD90-F316E07441CC}" destId="{FD0C148D-BC38-44C3-AFD6-70DCE568C763}" srcOrd="2" destOrd="0" parTransId="{6622AF33-B4F5-4C2B-B7A2-F070A388685F}" sibTransId="{910C47EF-822D-4AC3-994E-02637CA6EB9B}"/>
    <dgm:cxn modelId="{1183B973-F325-4146-8E77-98217FFD14E4}" srcId="{A2FFA326-B7BC-4518-8CFB-73D8AA3C5F37}" destId="{59EDFFB3-4E3D-4E36-A929-A36EE75C80B3}" srcOrd="1" destOrd="0" parTransId="{ED89A9A2-C403-4DC5-BBCD-1B78665B1374}" sibTransId="{B504443B-3E4C-41DF-B5FF-CF0D7858A01B}"/>
    <dgm:cxn modelId="{7FF4CC8D-E76C-480E-B6E5-6E3A8B54F3E4}" srcId="{15A5759B-4B49-429E-AD90-F316E07441CC}" destId="{59325224-7060-4728-9594-7AADB61C96C3}" srcOrd="1" destOrd="0" parTransId="{63467E8B-7ACB-4060-AA41-17E229523E1F}" sibTransId="{24D18616-A230-4E95-A3C2-5323A95A7E5B}"/>
    <dgm:cxn modelId="{75D69E9F-2EB1-4D98-AAA1-921664BCA5DC}" type="presOf" srcId="{D69BCB02-DFE9-4FEA-BBE6-D7A20131412B}" destId="{0BE46388-F5CB-4236-B99B-3027C67CC973}" srcOrd="0" destOrd="0" presId="urn:microsoft.com/office/officeart/2005/8/layout/hList1"/>
    <dgm:cxn modelId="{3A6AA9A1-A66B-4843-B0C0-D682C1DA1B75}" type="presOf" srcId="{ACB3AA9C-AB67-4CF7-B0D4-889FA7C89400}" destId="{0BE46388-F5CB-4236-B99B-3027C67CC973}" srcOrd="0" destOrd="1" presId="urn:microsoft.com/office/officeart/2005/8/layout/hList1"/>
    <dgm:cxn modelId="{D51640B9-496B-46B2-9DC4-58926BC6D4D8}" srcId="{FD0C148D-BC38-44C3-AFD6-70DCE568C763}" destId="{ACB3AA9C-AB67-4CF7-B0D4-889FA7C89400}" srcOrd="1" destOrd="0" parTransId="{179363F9-35D5-475B-970D-EBCFA61706D7}" sibTransId="{E928BE33-AE62-411B-ABD5-C9714CF69EAA}"/>
    <dgm:cxn modelId="{89A2B7CD-EEAE-4D81-A39A-E9D142878E6C}" type="presOf" srcId="{FD0C148D-BC38-44C3-AFD6-70DCE568C763}" destId="{379489CD-0D82-4BDE-AA7B-E0BEA2710618}" srcOrd="0" destOrd="0" presId="urn:microsoft.com/office/officeart/2005/8/layout/hList1"/>
    <dgm:cxn modelId="{CBBDF1D2-23CE-43AF-B381-D1387251D8EA}" type="presOf" srcId="{A27BDE4F-D5B0-486E-811F-30663929F236}" destId="{F5355618-AE32-4CC7-8C61-5B3E0D425C13}" srcOrd="0" destOrd="1" presId="urn:microsoft.com/office/officeart/2005/8/layout/hList1"/>
    <dgm:cxn modelId="{C3292BDB-99E0-4A2A-8ADF-3EB3135A1EE4}" type="presOf" srcId="{739DBD31-2547-47A6-8E40-DFDDFA61E7A2}" destId="{DD8C3075-7A2A-4C39-8C6C-DF2C3A76CE07}" srcOrd="0" destOrd="0" presId="urn:microsoft.com/office/officeart/2005/8/layout/hList1"/>
    <dgm:cxn modelId="{9DB69EDD-F27C-4272-B3B8-5D1C156AED16}" type="presOf" srcId="{6E01993E-4B8E-4E67-B795-F54F63A9AEF0}" destId="{F5355618-AE32-4CC7-8C61-5B3E0D425C13}" srcOrd="0" destOrd="0" presId="urn:microsoft.com/office/officeart/2005/8/layout/hList1"/>
    <dgm:cxn modelId="{CF94C7FF-53A6-4178-B1D1-A5FBC3223D3D}" type="presOf" srcId="{5A4D280D-D293-4C91-B20E-7275E0ED5C32}" destId="{DD8C3075-7A2A-4C39-8C6C-DF2C3A76CE07}" srcOrd="0" destOrd="2" presId="urn:microsoft.com/office/officeart/2005/8/layout/hList1"/>
    <dgm:cxn modelId="{0422B05C-AFD2-4708-8330-C522115BF418}" type="presParOf" srcId="{D1DDC660-233D-4F3A-9DB0-AAA52C12E070}" destId="{49768F80-1B20-4D3B-8BEA-DB141E3AF832}" srcOrd="0" destOrd="0" presId="urn:microsoft.com/office/officeart/2005/8/layout/hList1"/>
    <dgm:cxn modelId="{1C6BB6BB-6BDC-4357-B76E-96FAC9B57160}" type="presParOf" srcId="{49768F80-1B20-4D3B-8BEA-DB141E3AF832}" destId="{5F8B7373-16BF-44E2-B8B8-D1A3E0DBE411}" srcOrd="0" destOrd="0" presId="urn:microsoft.com/office/officeart/2005/8/layout/hList1"/>
    <dgm:cxn modelId="{C27F6474-BADE-4589-8819-EE7FBBEE7389}" type="presParOf" srcId="{49768F80-1B20-4D3B-8BEA-DB141E3AF832}" destId="{DD8C3075-7A2A-4C39-8C6C-DF2C3A76CE07}" srcOrd="1" destOrd="0" presId="urn:microsoft.com/office/officeart/2005/8/layout/hList1"/>
    <dgm:cxn modelId="{265EC799-0453-4E1B-A6E4-F8DA5D5E4E44}" type="presParOf" srcId="{D1DDC660-233D-4F3A-9DB0-AAA52C12E070}" destId="{FB5B4C56-1B26-49D7-A87A-1D67B02EAE72}" srcOrd="1" destOrd="0" presId="urn:microsoft.com/office/officeart/2005/8/layout/hList1"/>
    <dgm:cxn modelId="{771CAA4F-91B3-4546-8C04-26D0A6A5AA23}" type="presParOf" srcId="{D1DDC660-233D-4F3A-9DB0-AAA52C12E070}" destId="{549E38A1-077C-4533-9CD8-240FCEE0A480}" srcOrd="2" destOrd="0" presId="urn:microsoft.com/office/officeart/2005/8/layout/hList1"/>
    <dgm:cxn modelId="{03CE46BC-25FB-43DD-897B-F8A00E4CF51B}" type="presParOf" srcId="{549E38A1-077C-4533-9CD8-240FCEE0A480}" destId="{50E21080-7EF6-45E1-8948-EBC552BC877F}" srcOrd="0" destOrd="0" presId="urn:microsoft.com/office/officeart/2005/8/layout/hList1"/>
    <dgm:cxn modelId="{1FF52B1A-4DD5-4987-AE2A-FA0EA5B0A211}" type="presParOf" srcId="{549E38A1-077C-4533-9CD8-240FCEE0A480}" destId="{F5355618-AE32-4CC7-8C61-5B3E0D425C13}" srcOrd="1" destOrd="0" presId="urn:microsoft.com/office/officeart/2005/8/layout/hList1"/>
    <dgm:cxn modelId="{4B46DC46-DFFA-4120-81F6-73FAF1C97DA7}" type="presParOf" srcId="{D1DDC660-233D-4F3A-9DB0-AAA52C12E070}" destId="{A7F7E1BA-E92E-4647-9DE5-E0CEA258C33A}" srcOrd="3" destOrd="0" presId="urn:microsoft.com/office/officeart/2005/8/layout/hList1"/>
    <dgm:cxn modelId="{E770EFF3-CAED-4381-ADA4-951372EBFA44}" type="presParOf" srcId="{D1DDC660-233D-4F3A-9DB0-AAA52C12E070}" destId="{DFF11D83-9509-48EC-8E3C-6ECC726A0D44}" srcOrd="4" destOrd="0" presId="urn:microsoft.com/office/officeart/2005/8/layout/hList1"/>
    <dgm:cxn modelId="{E224761B-4253-4437-B2E4-2D8D136D8F3D}" type="presParOf" srcId="{DFF11D83-9509-48EC-8E3C-6ECC726A0D44}" destId="{379489CD-0D82-4BDE-AA7B-E0BEA2710618}" srcOrd="0" destOrd="0" presId="urn:microsoft.com/office/officeart/2005/8/layout/hList1"/>
    <dgm:cxn modelId="{848F07BC-2CB8-4C14-8BCB-DBD1875065F6}" type="presParOf" srcId="{DFF11D83-9509-48EC-8E3C-6ECC726A0D44}" destId="{0BE46388-F5CB-4236-B99B-3027C67CC9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917C9-6243-4F8C-80F7-12039B2C90C2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4745EE71-DA8D-4AA2-AE4A-8872A12503DC}">
      <dgm:prSet phldrT="[Text]" custT="1"/>
      <dgm:spPr/>
      <dgm:t>
        <a:bodyPr/>
        <a:lstStyle/>
        <a:p>
          <a:r>
            <a:rPr lang="en-US" sz="1600" dirty="0">
              <a:sym typeface="Calibri" charset="0"/>
            </a:rPr>
            <a:t>XXS</a:t>
          </a:r>
          <a:endParaRPr lang="en-US" sz="1600" dirty="0"/>
        </a:p>
      </dgm:t>
    </dgm:pt>
    <dgm:pt modelId="{A099ECAE-98D8-4C0A-A06E-5A51D18549BD}" type="parTrans" cxnId="{2AE79D6D-9D97-49FE-A01B-2CB427A3D382}">
      <dgm:prSet/>
      <dgm:spPr/>
      <dgm:t>
        <a:bodyPr/>
        <a:lstStyle/>
        <a:p>
          <a:endParaRPr lang="en-US" sz="2400"/>
        </a:p>
      </dgm:t>
    </dgm:pt>
    <dgm:pt modelId="{23E9B888-990C-456E-968B-22BD4B554C62}" type="sibTrans" cxnId="{2AE79D6D-9D97-49FE-A01B-2CB427A3D382}">
      <dgm:prSet/>
      <dgm:spPr/>
      <dgm:t>
        <a:bodyPr/>
        <a:lstStyle/>
        <a:p>
          <a:endParaRPr lang="en-US" sz="2400"/>
        </a:p>
      </dgm:t>
    </dgm:pt>
    <dgm:pt modelId="{C660DAEF-7B01-4AE9-9708-11C8964618EA}">
      <dgm:prSet custT="1"/>
      <dgm:spPr/>
      <dgm:t>
        <a:bodyPr/>
        <a:lstStyle/>
        <a:p>
          <a:r>
            <a:rPr lang="en-US" sz="1800" dirty="0">
              <a:sym typeface="Calibri" charset="0"/>
            </a:rPr>
            <a:t>XS</a:t>
          </a:r>
        </a:p>
      </dgm:t>
    </dgm:pt>
    <dgm:pt modelId="{130F9D29-C678-4ABB-88A7-12B0D117C581}" type="parTrans" cxnId="{12EBF0DB-2A2B-4D07-A6BB-3CF3281F4341}">
      <dgm:prSet/>
      <dgm:spPr/>
      <dgm:t>
        <a:bodyPr/>
        <a:lstStyle/>
        <a:p>
          <a:endParaRPr lang="en-US" sz="2400"/>
        </a:p>
      </dgm:t>
    </dgm:pt>
    <dgm:pt modelId="{3F6CC404-A0FC-44BC-BE64-62CABB7B0C2E}" type="sibTrans" cxnId="{12EBF0DB-2A2B-4D07-A6BB-3CF3281F4341}">
      <dgm:prSet/>
      <dgm:spPr/>
      <dgm:t>
        <a:bodyPr/>
        <a:lstStyle/>
        <a:p>
          <a:endParaRPr lang="en-US" sz="2400"/>
        </a:p>
      </dgm:t>
    </dgm:pt>
    <dgm:pt modelId="{AA5F03AA-5FBF-4130-B328-12C5F7627FDF}">
      <dgm:prSet custT="1"/>
      <dgm:spPr/>
      <dgm:t>
        <a:bodyPr/>
        <a:lstStyle/>
        <a:p>
          <a:r>
            <a:rPr lang="en-US" sz="2400" dirty="0">
              <a:sym typeface="Calibri" charset="0"/>
            </a:rPr>
            <a:t>Medium</a:t>
          </a:r>
        </a:p>
      </dgm:t>
    </dgm:pt>
    <dgm:pt modelId="{A8CA54A2-C84D-4079-B870-256EF14094F7}" type="parTrans" cxnId="{E15130C3-781F-4571-A4FA-47CB57A61C75}">
      <dgm:prSet/>
      <dgm:spPr/>
      <dgm:t>
        <a:bodyPr/>
        <a:lstStyle/>
        <a:p>
          <a:endParaRPr lang="en-US" sz="2400"/>
        </a:p>
      </dgm:t>
    </dgm:pt>
    <dgm:pt modelId="{8098AAE1-014B-4164-97DB-ECD365D926A1}" type="sibTrans" cxnId="{E15130C3-781F-4571-A4FA-47CB57A61C75}">
      <dgm:prSet/>
      <dgm:spPr/>
      <dgm:t>
        <a:bodyPr/>
        <a:lstStyle/>
        <a:p>
          <a:endParaRPr lang="en-US" sz="2400"/>
        </a:p>
      </dgm:t>
    </dgm:pt>
    <dgm:pt modelId="{BEC7E21B-3C61-4D8D-A998-567F1258A632}">
      <dgm:prSet custT="1"/>
      <dgm:spPr/>
      <dgm:t>
        <a:bodyPr/>
        <a:lstStyle/>
        <a:p>
          <a:r>
            <a:rPr lang="en-US" sz="2800" dirty="0">
              <a:sym typeface="Calibri" charset="0"/>
            </a:rPr>
            <a:t>Large</a:t>
          </a:r>
        </a:p>
      </dgm:t>
    </dgm:pt>
    <dgm:pt modelId="{6C619531-60A9-482D-96CA-386605B19845}" type="parTrans" cxnId="{41297BC6-85FA-4902-A1B4-C344982A5C22}">
      <dgm:prSet/>
      <dgm:spPr/>
      <dgm:t>
        <a:bodyPr/>
        <a:lstStyle/>
        <a:p>
          <a:endParaRPr lang="en-US" sz="2400"/>
        </a:p>
      </dgm:t>
    </dgm:pt>
    <dgm:pt modelId="{703E2459-3A02-4A41-9DC9-9ED915608347}" type="sibTrans" cxnId="{41297BC6-85FA-4902-A1B4-C344982A5C22}">
      <dgm:prSet/>
      <dgm:spPr/>
      <dgm:t>
        <a:bodyPr/>
        <a:lstStyle/>
        <a:p>
          <a:endParaRPr lang="en-US" sz="2400"/>
        </a:p>
      </dgm:t>
    </dgm:pt>
    <dgm:pt modelId="{7E26A8FF-311F-4674-A495-AC54DFFFE74C}">
      <dgm:prSet custT="1"/>
      <dgm:spPr/>
      <dgm:t>
        <a:bodyPr/>
        <a:lstStyle/>
        <a:p>
          <a:r>
            <a:rPr lang="en-US" sz="2800" dirty="0">
              <a:sym typeface="Calibri" charset="0"/>
            </a:rPr>
            <a:t>XL</a:t>
          </a:r>
        </a:p>
      </dgm:t>
    </dgm:pt>
    <dgm:pt modelId="{3BC0279D-EC9B-46D5-A55A-9046CBDDC753}" type="parTrans" cxnId="{5CDF8F81-66D1-454C-A3C7-D037DAB44C1A}">
      <dgm:prSet/>
      <dgm:spPr/>
      <dgm:t>
        <a:bodyPr/>
        <a:lstStyle/>
        <a:p>
          <a:endParaRPr lang="en-US" sz="2400"/>
        </a:p>
      </dgm:t>
    </dgm:pt>
    <dgm:pt modelId="{8FDE6E33-3E46-43D8-8070-756B527E12FB}" type="sibTrans" cxnId="{5CDF8F81-66D1-454C-A3C7-D037DAB44C1A}">
      <dgm:prSet/>
      <dgm:spPr/>
      <dgm:t>
        <a:bodyPr/>
        <a:lstStyle/>
        <a:p>
          <a:endParaRPr lang="en-US" sz="2400"/>
        </a:p>
      </dgm:t>
    </dgm:pt>
    <dgm:pt modelId="{276B9A8E-484B-4888-9F2E-93F50D01F036}">
      <dgm:prSet custT="1"/>
      <dgm:spPr/>
      <dgm:t>
        <a:bodyPr/>
        <a:lstStyle/>
        <a:p>
          <a:r>
            <a:rPr lang="en-US" sz="2000" dirty="0">
              <a:sym typeface="Calibri" charset="0"/>
            </a:rPr>
            <a:t>Small</a:t>
          </a:r>
        </a:p>
      </dgm:t>
    </dgm:pt>
    <dgm:pt modelId="{AB054A59-D1C8-4EA6-B208-48247A35DE14}" type="parTrans" cxnId="{611B70FB-F2E0-48F1-ACCA-5CCA08F3F610}">
      <dgm:prSet/>
      <dgm:spPr/>
      <dgm:t>
        <a:bodyPr/>
        <a:lstStyle/>
        <a:p>
          <a:endParaRPr lang="en-US" sz="2400"/>
        </a:p>
      </dgm:t>
    </dgm:pt>
    <dgm:pt modelId="{E6BE2FED-4C3D-45D2-813C-B97304D79801}" type="sibTrans" cxnId="{611B70FB-F2E0-48F1-ACCA-5CCA08F3F610}">
      <dgm:prSet/>
      <dgm:spPr/>
      <dgm:t>
        <a:bodyPr/>
        <a:lstStyle/>
        <a:p>
          <a:endParaRPr lang="en-US" sz="2400"/>
        </a:p>
      </dgm:t>
    </dgm:pt>
    <dgm:pt modelId="{4B75FBBB-1CBB-465A-BB20-00953B05ACAB}">
      <dgm:prSet custT="1"/>
      <dgm:spPr/>
      <dgm:t>
        <a:bodyPr/>
        <a:lstStyle/>
        <a:p>
          <a:r>
            <a:rPr lang="en-US" sz="3200" dirty="0">
              <a:sym typeface="Calibri" charset="0"/>
            </a:rPr>
            <a:t>Larger than XL</a:t>
          </a:r>
          <a:endParaRPr lang="en-US" sz="4000" dirty="0">
            <a:sym typeface="Calibri" charset="0"/>
          </a:endParaRPr>
        </a:p>
      </dgm:t>
    </dgm:pt>
    <dgm:pt modelId="{4ADBCBB0-FFC4-415E-BD64-CC879A7E5130}" type="parTrans" cxnId="{74BA7B44-10AA-4C70-A64C-50C3244F8E43}">
      <dgm:prSet/>
      <dgm:spPr/>
      <dgm:t>
        <a:bodyPr/>
        <a:lstStyle/>
        <a:p>
          <a:endParaRPr lang="en-US" sz="2400"/>
        </a:p>
      </dgm:t>
    </dgm:pt>
    <dgm:pt modelId="{DEF78426-981B-4F93-919E-93D3ECF29146}" type="sibTrans" cxnId="{74BA7B44-10AA-4C70-A64C-50C3244F8E43}">
      <dgm:prSet/>
      <dgm:spPr/>
      <dgm:t>
        <a:bodyPr/>
        <a:lstStyle/>
        <a:p>
          <a:endParaRPr lang="en-US" sz="2400"/>
        </a:p>
      </dgm:t>
    </dgm:pt>
    <dgm:pt modelId="{FC9163A5-717C-4DE0-8408-4B01475E7F8E}" type="pres">
      <dgm:prSet presAssocID="{34E917C9-6243-4F8C-80F7-12039B2C90C2}" presName="Name0" presStyleCnt="0">
        <dgm:presLayoutVars>
          <dgm:dir/>
          <dgm:animLvl val="lvl"/>
          <dgm:resizeHandles val="exact"/>
        </dgm:presLayoutVars>
      </dgm:prSet>
      <dgm:spPr/>
    </dgm:pt>
    <dgm:pt modelId="{A6DB1052-AD19-429E-BFAE-BC29F6BFD122}" type="pres">
      <dgm:prSet presAssocID="{4745EE71-DA8D-4AA2-AE4A-8872A12503DC}" presName="Name8" presStyleCnt="0"/>
      <dgm:spPr/>
    </dgm:pt>
    <dgm:pt modelId="{5EEE551C-C4B4-4097-A603-E76319811A7C}" type="pres">
      <dgm:prSet presAssocID="{4745EE71-DA8D-4AA2-AE4A-8872A12503DC}" presName="level" presStyleLbl="node1" presStyleIdx="0" presStyleCnt="7">
        <dgm:presLayoutVars>
          <dgm:chMax val="1"/>
          <dgm:bulletEnabled val="1"/>
        </dgm:presLayoutVars>
      </dgm:prSet>
      <dgm:spPr/>
    </dgm:pt>
    <dgm:pt modelId="{5DA47785-D38E-4DC4-A98E-C99EDAAF5B45}" type="pres">
      <dgm:prSet presAssocID="{4745EE71-DA8D-4AA2-AE4A-8872A12503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4F99E12-22F6-4AF9-A150-0C62E175DCCF}" type="pres">
      <dgm:prSet presAssocID="{C660DAEF-7B01-4AE9-9708-11C8964618EA}" presName="Name8" presStyleCnt="0"/>
      <dgm:spPr/>
    </dgm:pt>
    <dgm:pt modelId="{10F80E0F-B1AA-48C6-8561-4F9F109E9F57}" type="pres">
      <dgm:prSet presAssocID="{C660DAEF-7B01-4AE9-9708-11C8964618EA}" presName="level" presStyleLbl="node1" presStyleIdx="1" presStyleCnt="7">
        <dgm:presLayoutVars>
          <dgm:chMax val="1"/>
          <dgm:bulletEnabled val="1"/>
        </dgm:presLayoutVars>
      </dgm:prSet>
      <dgm:spPr/>
    </dgm:pt>
    <dgm:pt modelId="{CD127E1E-6CF9-459D-A913-2F31D7A0245E}" type="pres">
      <dgm:prSet presAssocID="{C660DAEF-7B01-4AE9-9708-11C8964618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BBCCE5-EE12-40AC-AED0-6E7DA110E7DE}" type="pres">
      <dgm:prSet presAssocID="{276B9A8E-484B-4888-9F2E-93F50D01F036}" presName="Name8" presStyleCnt="0"/>
      <dgm:spPr/>
    </dgm:pt>
    <dgm:pt modelId="{B075C233-0BBC-4FAF-AA3F-337917848A5D}" type="pres">
      <dgm:prSet presAssocID="{276B9A8E-484B-4888-9F2E-93F50D01F036}" presName="level" presStyleLbl="node1" presStyleIdx="2" presStyleCnt="7">
        <dgm:presLayoutVars>
          <dgm:chMax val="1"/>
          <dgm:bulletEnabled val="1"/>
        </dgm:presLayoutVars>
      </dgm:prSet>
      <dgm:spPr/>
    </dgm:pt>
    <dgm:pt modelId="{E0805CC3-7E9D-48A0-8803-B4745353CA85}" type="pres">
      <dgm:prSet presAssocID="{276B9A8E-484B-4888-9F2E-93F50D01F03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374A9C-1938-464F-8DCD-D1F8E7620366}" type="pres">
      <dgm:prSet presAssocID="{AA5F03AA-5FBF-4130-B328-12C5F7627FDF}" presName="Name8" presStyleCnt="0"/>
      <dgm:spPr/>
    </dgm:pt>
    <dgm:pt modelId="{4D9C3F84-AA3C-43E4-9367-4D1F64059B6B}" type="pres">
      <dgm:prSet presAssocID="{AA5F03AA-5FBF-4130-B328-12C5F7627FDF}" presName="level" presStyleLbl="node1" presStyleIdx="3" presStyleCnt="7">
        <dgm:presLayoutVars>
          <dgm:chMax val="1"/>
          <dgm:bulletEnabled val="1"/>
        </dgm:presLayoutVars>
      </dgm:prSet>
      <dgm:spPr/>
    </dgm:pt>
    <dgm:pt modelId="{405D694E-BB8A-42B0-807A-269AA12CAB27}" type="pres">
      <dgm:prSet presAssocID="{AA5F03AA-5FBF-4130-B328-12C5F7627FD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500B92-A8AA-418B-8131-ED443BB0E44E}" type="pres">
      <dgm:prSet presAssocID="{BEC7E21B-3C61-4D8D-A998-567F1258A632}" presName="Name8" presStyleCnt="0"/>
      <dgm:spPr/>
    </dgm:pt>
    <dgm:pt modelId="{0A17074D-F7DD-4E7F-88A6-951354574F20}" type="pres">
      <dgm:prSet presAssocID="{BEC7E21B-3C61-4D8D-A998-567F1258A632}" presName="level" presStyleLbl="node1" presStyleIdx="4" presStyleCnt="7">
        <dgm:presLayoutVars>
          <dgm:chMax val="1"/>
          <dgm:bulletEnabled val="1"/>
        </dgm:presLayoutVars>
      </dgm:prSet>
      <dgm:spPr/>
    </dgm:pt>
    <dgm:pt modelId="{40C1134F-E081-493F-80E1-4EB5D224A7E6}" type="pres">
      <dgm:prSet presAssocID="{BEC7E21B-3C61-4D8D-A998-567F1258A63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730984-846B-4B81-8A9D-3E47201E8ACD}" type="pres">
      <dgm:prSet presAssocID="{7E26A8FF-311F-4674-A495-AC54DFFFE74C}" presName="Name8" presStyleCnt="0"/>
      <dgm:spPr/>
    </dgm:pt>
    <dgm:pt modelId="{C5AB2048-D959-4760-8C0A-4E85467D2B03}" type="pres">
      <dgm:prSet presAssocID="{7E26A8FF-311F-4674-A495-AC54DFFFE74C}" presName="level" presStyleLbl="node1" presStyleIdx="5" presStyleCnt="7">
        <dgm:presLayoutVars>
          <dgm:chMax val="1"/>
          <dgm:bulletEnabled val="1"/>
        </dgm:presLayoutVars>
      </dgm:prSet>
      <dgm:spPr/>
    </dgm:pt>
    <dgm:pt modelId="{F7662375-3667-45B9-9266-E3CE288F1742}" type="pres">
      <dgm:prSet presAssocID="{7E26A8FF-311F-4674-A495-AC54DFFFE74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0012B9-7369-4A47-AF2B-9986791EA4C5}" type="pres">
      <dgm:prSet presAssocID="{4B75FBBB-1CBB-465A-BB20-00953B05ACAB}" presName="Name8" presStyleCnt="0"/>
      <dgm:spPr/>
    </dgm:pt>
    <dgm:pt modelId="{9826D158-CBEB-4900-89CD-4DD304B4ACA2}" type="pres">
      <dgm:prSet presAssocID="{4B75FBBB-1CBB-465A-BB20-00953B05ACAB}" presName="level" presStyleLbl="node1" presStyleIdx="6" presStyleCnt="7">
        <dgm:presLayoutVars>
          <dgm:chMax val="1"/>
          <dgm:bulletEnabled val="1"/>
        </dgm:presLayoutVars>
      </dgm:prSet>
      <dgm:spPr/>
    </dgm:pt>
    <dgm:pt modelId="{B7A94BE2-7413-4E15-9E3C-9221C494143C}" type="pres">
      <dgm:prSet presAssocID="{4B75FBBB-1CBB-465A-BB20-00953B05ACA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258A201-19D9-4C44-A1DB-A3F609FE01BC}" type="presOf" srcId="{276B9A8E-484B-4888-9F2E-93F50D01F036}" destId="{E0805CC3-7E9D-48A0-8803-B4745353CA85}" srcOrd="1" destOrd="0" presId="urn:microsoft.com/office/officeart/2005/8/layout/pyramid1"/>
    <dgm:cxn modelId="{67E1D401-96F9-408A-B9FB-ADF39D9C0586}" type="presOf" srcId="{AA5F03AA-5FBF-4130-B328-12C5F7627FDF}" destId="{405D694E-BB8A-42B0-807A-269AA12CAB27}" srcOrd="1" destOrd="0" presId="urn:microsoft.com/office/officeart/2005/8/layout/pyramid1"/>
    <dgm:cxn modelId="{74BA7B44-10AA-4C70-A64C-50C3244F8E43}" srcId="{34E917C9-6243-4F8C-80F7-12039B2C90C2}" destId="{4B75FBBB-1CBB-465A-BB20-00953B05ACAB}" srcOrd="6" destOrd="0" parTransId="{4ADBCBB0-FFC4-415E-BD64-CC879A7E5130}" sibTransId="{DEF78426-981B-4F93-919E-93D3ECF29146}"/>
    <dgm:cxn modelId="{F4108F66-8A29-4ACD-9374-A121357CFB8A}" type="presOf" srcId="{4B75FBBB-1CBB-465A-BB20-00953B05ACAB}" destId="{B7A94BE2-7413-4E15-9E3C-9221C494143C}" srcOrd="1" destOrd="0" presId="urn:microsoft.com/office/officeart/2005/8/layout/pyramid1"/>
    <dgm:cxn modelId="{2AE79D6D-9D97-49FE-A01B-2CB427A3D382}" srcId="{34E917C9-6243-4F8C-80F7-12039B2C90C2}" destId="{4745EE71-DA8D-4AA2-AE4A-8872A12503DC}" srcOrd="0" destOrd="0" parTransId="{A099ECAE-98D8-4C0A-A06E-5A51D18549BD}" sibTransId="{23E9B888-990C-456E-968B-22BD4B554C62}"/>
    <dgm:cxn modelId="{644D0D4F-5CDD-4FB1-8B97-A0C0A7EC59AA}" type="presOf" srcId="{4B75FBBB-1CBB-465A-BB20-00953B05ACAB}" destId="{9826D158-CBEB-4900-89CD-4DD304B4ACA2}" srcOrd="0" destOrd="0" presId="urn:microsoft.com/office/officeart/2005/8/layout/pyramid1"/>
    <dgm:cxn modelId="{5917CA6F-0C9C-4806-89DF-954C5187F505}" type="presOf" srcId="{276B9A8E-484B-4888-9F2E-93F50D01F036}" destId="{B075C233-0BBC-4FAF-AA3F-337917848A5D}" srcOrd="0" destOrd="0" presId="urn:microsoft.com/office/officeart/2005/8/layout/pyramid1"/>
    <dgm:cxn modelId="{18EFF074-03C9-4553-90F4-0D3D7E680117}" type="presOf" srcId="{BEC7E21B-3C61-4D8D-A998-567F1258A632}" destId="{40C1134F-E081-493F-80E1-4EB5D224A7E6}" srcOrd="1" destOrd="0" presId="urn:microsoft.com/office/officeart/2005/8/layout/pyramid1"/>
    <dgm:cxn modelId="{5245F97D-9F49-45A5-973F-421905557E50}" type="presOf" srcId="{34E917C9-6243-4F8C-80F7-12039B2C90C2}" destId="{FC9163A5-717C-4DE0-8408-4B01475E7F8E}" srcOrd="0" destOrd="0" presId="urn:microsoft.com/office/officeart/2005/8/layout/pyramid1"/>
    <dgm:cxn modelId="{5CDF8F81-66D1-454C-A3C7-D037DAB44C1A}" srcId="{34E917C9-6243-4F8C-80F7-12039B2C90C2}" destId="{7E26A8FF-311F-4674-A495-AC54DFFFE74C}" srcOrd="5" destOrd="0" parTransId="{3BC0279D-EC9B-46D5-A55A-9046CBDDC753}" sibTransId="{8FDE6E33-3E46-43D8-8070-756B527E12FB}"/>
    <dgm:cxn modelId="{C8ED0C97-5142-46CB-8F4E-D436132140BE}" type="presOf" srcId="{7E26A8FF-311F-4674-A495-AC54DFFFE74C}" destId="{F7662375-3667-45B9-9266-E3CE288F1742}" srcOrd="1" destOrd="0" presId="urn:microsoft.com/office/officeart/2005/8/layout/pyramid1"/>
    <dgm:cxn modelId="{4E6DCBA3-30CD-44CC-BE5C-7E9CAFF382B5}" type="presOf" srcId="{4745EE71-DA8D-4AA2-AE4A-8872A12503DC}" destId="{5EEE551C-C4B4-4097-A603-E76319811A7C}" srcOrd="0" destOrd="0" presId="urn:microsoft.com/office/officeart/2005/8/layout/pyramid1"/>
    <dgm:cxn modelId="{F11779A8-9FC6-4EF9-8865-834FFF3DAF2C}" type="presOf" srcId="{4745EE71-DA8D-4AA2-AE4A-8872A12503DC}" destId="{5DA47785-D38E-4DC4-A98E-C99EDAAF5B45}" srcOrd="1" destOrd="0" presId="urn:microsoft.com/office/officeart/2005/8/layout/pyramid1"/>
    <dgm:cxn modelId="{C93AC7BC-832C-4B63-90BE-86D13CC58790}" type="presOf" srcId="{7E26A8FF-311F-4674-A495-AC54DFFFE74C}" destId="{C5AB2048-D959-4760-8C0A-4E85467D2B03}" srcOrd="0" destOrd="0" presId="urn:microsoft.com/office/officeart/2005/8/layout/pyramid1"/>
    <dgm:cxn modelId="{E15130C3-781F-4571-A4FA-47CB57A61C75}" srcId="{34E917C9-6243-4F8C-80F7-12039B2C90C2}" destId="{AA5F03AA-5FBF-4130-B328-12C5F7627FDF}" srcOrd="3" destOrd="0" parTransId="{A8CA54A2-C84D-4079-B870-256EF14094F7}" sibTransId="{8098AAE1-014B-4164-97DB-ECD365D926A1}"/>
    <dgm:cxn modelId="{41297BC6-85FA-4902-A1B4-C344982A5C22}" srcId="{34E917C9-6243-4F8C-80F7-12039B2C90C2}" destId="{BEC7E21B-3C61-4D8D-A998-567F1258A632}" srcOrd="4" destOrd="0" parTransId="{6C619531-60A9-482D-96CA-386605B19845}" sibTransId="{703E2459-3A02-4A41-9DC9-9ED915608347}"/>
    <dgm:cxn modelId="{800D74C9-04DD-40CC-9A6F-D8B650840DA6}" type="presOf" srcId="{BEC7E21B-3C61-4D8D-A998-567F1258A632}" destId="{0A17074D-F7DD-4E7F-88A6-951354574F20}" srcOrd="0" destOrd="0" presId="urn:microsoft.com/office/officeart/2005/8/layout/pyramid1"/>
    <dgm:cxn modelId="{7471FAD8-70DC-44C8-BBFC-5C89B64E5DA4}" type="presOf" srcId="{C660DAEF-7B01-4AE9-9708-11C8964618EA}" destId="{10F80E0F-B1AA-48C6-8561-4F9F109E9F57}" srcOrd="0" destOrd="0" presId="urn:microsoft.com/office/officeart/2005/8/layout/pyramid1"/>
    <dgm:cxn modelId="{E1267EDB-BBEF-4BAE-B8CB-0B70ED60F8EF}" type="presOf" srcId="{C660DAEF-7B01-4AE9-9708-11C8964618EA}" destId="{CD127E1E-6CF9-459D-A913-2F31D7A0245E}" srcOrd="1" destOrd="0" presId="urn:microsoft.com/office/officeart/2005/8/layout/pyramid1"/>
    <dgm:cxn modelId="{12EBF0DB-2A2B-4D07-A6BB-3CF3281F4341}" srcId="{34E917C9-6243-4F8C-80F7-12039B2C90C2}" destId="{C660DAEF-7B01-4AE9-9708-11C8964618EA}" srcOrd="1" destOrd="0" parTransId="{130F9D29-C678-4ABB-88A7-12B0D117C581}" sibTransId="{3F6CC404-A0FC-44BC-BE64-62CABB7B0C2E}"/>
    <dgm:cxn modelId="{8419DAF6-891F-4105-BE67-C5C234D29E6D}" type="presOf" srcId="{AA5F03AA-5FBF-4130-B328-12C5F7627FDF}" destId="{4D9C3F84-AA3C-43E4-9367-4D1F64059B6B}" srcOrd="0" destOrd="0" presId="urn:microsoft.com/office/officeart/2005/8/layout/pyramid1"/>
    <dgm:cxn modelId="{611B70FB-F2E0-48F1-ACCA-5CCA08F3F610}" srcId="{34E917C9-6243-4F8C-80F7-12039B2C90C2}" destId="{276B9A8E-484B-4888-9F2E-93F50D01F036}" srcOrd="2" destOrd="0" parTransId="{AB054A59-D1C8-4EA6-B208-48247A35DE14}" sibTransId="{E6BE2FED-4C3D-45D2-813C-B97304D79801}"/>
    <dgm:cxn modelId="{7A324B04-B486-43A8-BD0F-9F14C4E8681F}" type="presParOf" srcId="{FC9163A5-717C-4DE0-8408-4B01475E7F8E}" destId="{A6DB1052-AD19-429E-BFAE-BC29F6BFD122}" srcOrd="0" destOrd="0" presId="urn:microsoft.com/office/officeart/2005/8/layout/pyramid1"/>
    <dgm:cxn modelId="{26B2499A-8108-4BD5-BB08-4CAA2F44F6C8}" type="presParOf" srcId="{A6DB1052-AD19-429E-BFAE-BC29F6BFD122}" destId="{5EEE551C-C4B4-4097-A603-E76319811A7C}" srcOrd="0" destOrd="0" presId="urn:microsoft.com/office/officeart/2005/8/layout/pyramid1"/>
    <dgm:cxn modelId="{E85B1751-1581-41E8-925E-6241E21426B7}" type="presParOf" srcId="{A6DB1052-AD19-429E-BFAE-BC29F6BFD122}" destId="{5DA47785-D38E-4DC4-A98E-C99EDAAF5B45}" srcOrd="1" destOrd="0" presId="urn:microsoft.com/office/officeart/2005/8/layout/pyramid1"/>
    <dgm:cxn modelId="{6698AC1D-7292-40F4-BECB-BAD32D62C195}" type="presParOf" srcId="{FC9163A5-717C-4DE0-8408-4B01475E7F8E}" destId="{F4F99E12-22F6-4AF9-A150-0C62E175DCCF}" srcOrd="1" destOrd="0" presId="urn:microsoft.com/office/officeart/2005/8/layout/pyramid1"/>
    <dgm:cxn modelId="{A09157CB-713D-438A-B083-1989ED881735}" type="presParOf" srcId="{F4F99E12-22F6-4AF9-A150-0C62E175DCCF}" destId="{10F80E0F-B1AA-48C6-8561-4F9F109E9F57}" srcOrd="0" destOrd="0" presId="urn:microsoft.com/office/officeart/2005/8/layout/pyramid1"/>
    <dgm:cxn modelId="{D7119238-DE0B-4674-8B16-ADC0CDDC6DA9}" type="presParOf" srcId="{F4F99E12-22F6-4AF9-A150-0C62E175DCCF}" destId="{CD127E1E-6CF9-459D-A913-2F31D7A0245E}" srcOrd="1" destOrd="0" presId="urn:microsoft.com/office/officeart/2005/8/layout/pyramid1"/>
    <dgm:cxn modelId="{AF60A8D8-2CBE-4D95-878C-6FE7A2872608}" type="presParOf" srcId="{FC9163A5-717C-4DE0-8408-4B01475E7F8E}" destId="{C5BBCCE5-EE12-40AC-AED0-6E7DA110E7DE}" srcOrd="2" destOrd="0" presId="urn:microsoft.com/office/officeart/2005/8/layout/pyramid1"/>
    <dgm:cxn modelId="{F7D77B2B-3865-4642-A055-3400A05F52F1}" type="presParOf" srcId="{C5BBCCE5-EE12-40AC-AED0-6E7DA110E7DE}" destId="{B075C233-0BBC-4FAF-AA3F-337917848A5D}" srcOrd="0" destOrd="0" presId="urn:microsoft.com/office/officeart/2005/8/layout/pyramid1"/>
    <dgm:cxn modelId="{487B17AD-5FBA-498E-9814-3D85A79ADCBB}" type="presParOf" srcId="{C5BBCCE5-EE12-40AC-AED0-6E7DA110E7DE}" destId="{E0805CC3-7E9D-48A0-8803-B4745353CA85}" srcOrd="1" destOrd="0" presId="urn:microsoft.com/office/officeart/2005/8/layout/pyramid1"/>
    <dgm:cxn modelId="{3759BE28-EB66-46FF-B702-4EB097F8F2CE}" type="presParOf" srcId="{FC9163A5-717C-4DE0-8408-4B01475E7F8E}" destId="{50374A9C-1938-464F-8DCD-D1F8E7620366}" srcOrd="3" destOrd="0" presId="urn:microsoft.com/office/officeart/2005/8/layout/pyramid1"/>
    <dgm:cxn modelId="{779D4729-7B9C-49A3-92B4-EF93F5AE7B7B}" type="presParOf" srcId="{50374A9C-1938-464F-8DCD-D1F8E7620366}" destId="{4D9C3F84-AA3C-43E4-9367-4D1F64059B6B}" srcOrd="0" destOrd="0" presId="urn:microsoft.com/office/officeart/2005/8/layout/pyramid1"/>
    <dgm:cxn modelId="{03B0BCCF-A705-4BB1-92A7-1FDCC8F962BC}" type="presParOf" srcId="{50374A9C-1938-464F-8DCD-D1F8E7620366}" destId="{405D694E-BB8A-42B0-807A-269AA12CAB27}" srcOrd="1" destOrd="0" presId="urn:microsoft.com/office/officeart/2005/8/layout/pyramid1"/>
    <dgm:cxn modelId="{23E91647-740C-4BA0-A2E2-26EC8A28605B}" type="presParOf" srcId="{FC9163A5-717C-4DE0-8408-4B01475E7F8E}" destId="{9F500B92-A8AA-418B-8131-ED443BB0E44E}" srcOrd="4" destOrd="0" presId="urn:microsoft.com/office/officeart/2005/8/layout/pyramid1"/>
    <dgm:cxn modelId="{8D8472EB-7040-4C06-9899-C0D93B57CD91}" type="presParOf" srcId="{9F500B92-A8AA-418B-8131-ED443BB0E44E}" destId="{0A17074D-F7DD-4E7F-88A6-951354574F20}" srcOrd="0" destOrd="0" presId="urn:microsoft.com/office/officeart/2005/8/layout/pyramid1"/>
    <dgm:cxn modelId="{B8242944-745E-487D-93B1-FE772B5BD14B}" type="presParOf" srcId="{9F500B92-A8AA-418B-8131-ED443BB0E44E}" destId="{40C1134F-E081-493F-80E1-4EB5D224A7E6}" srcOrd="1" destOrd="0" presId="urn:microsoft.com/office/officeart/2005/8/layout/pyramid1"/>
    <dgm:cxn modelId="{011771B5-2382-40AB-B317-3A16F8C52089}" type="presParOf" srcId="{FC9163A5-717C-4DE0-8408-4B01475E7F8E}" destId="{6D730984-846B-4B81-8A9D-3E47201E8ACD}" srcOrd="5" destOrd="0" presId="urn:microsoft.com/office/officeart/2005/8/layout/pyramid1"/>
    <dgm:cxn modelId="{3CF1A356-9250-4B12-9E7F-20201671C40A}" type="presParOf" srcId="{6D730984-846B-4B81-8A9D-3E47201E8ACD}" destId="{C5AB2048-D959-4760-8C0A-4E85467D2B03}" srcOrd="0" destOrd="0" presId="urn:microsoft.com/office/officeart/2005/8/layout/pyramid1"/>
    <dgm:cxn modelId="{9032C7A7-C778-40E9-BC38-CE93079CD19A}" type="presParOf" srcId="{6D730984-846B-4B81-8A9D-3E47201E8ACD}" destId="{F7662375-3667-45B9-9266-E3CE288F1742}" srcOrd="1" destOrd="0" presId="urn:microsoft.com/office/officeart/2005/8/layout/pyramid1"/>
    <dgm:cxn modelId="{7C329850-0109-4F0E-A44B-AC8CBB60DD31}" type="presParOf" srcId="{FC9163A5-717C-4DE0-8408-4B01475E7F8E}" destId="{2E0012B9-7369-4A47-AF2B-9986791EA4C5}" srcOrd="6" destOrd="0" presId="urn:microsoft.com/office/officeart/2005/8/layout/pyramid1"/>
    <dgm:cxn modelId="{7B51BF0D-BE6D-4EDF-9F78-E2C73B1FE2D1}" type="presParOf" srcId="{2E0012B9-7369-4A47-AF2B-9986791EA4C5}" destId="{9826D158-CBEB-4900-89CD-4DD304B4ACA2}" srcOrd="0" destOrd="0" presId="urn:microsoft.com/office/officeart/2005/8/layout/pyramid1"/>
    <dgm:cxn modelId="{0F1FE4D3-5053-4ADB-8477-402FA8C6E8FA}" type="presParOf" srcId="{2E0012B9-7369-4A47-AF2B-9986791EA4C5}" destId="{B7A94BE2-7413-4E15-9E3C-9221C494143C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B20293-C570-4022-B9B7-5AD527AA1796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DED4CA28-C0D5-447A-AF9A-F871887E9D17}">
      <dgm:prSet phldrT="[Text]"/>
      <dgm:spPr/>
      <dgm:t>
        <a:bodyPr/>
        <a:lstStyle/>
        <a:p>
          <a:r>
            <a:rPr lang="en-US" dirty="0"/>
            <a:t>Schedule Risk</a:t>
          </a:r>
        </a:p>
      </dgm:t>
    </dgm:pt>
    <dgm:pt modelId="{8A2F0ADA-1981-44EC-A825-6D91AF9BF326}" type="parTrans" cxnId="{368D0A93-3D66-4414-A1E0-7086B1A74991}">
      <dgm:prSet/>
      <dgm:spPr/>
      <dgm:t>
        <a:bodyPr/>
        <a:lstStyle/>
        <a:p>
          <a:endParaRPr lang="en-US"/>
        </a:p>
      </dgm:t>
    </dgm:pt>
    <dgm:pt modelId="{830C4928-4ADB-4141-BDB3-49ACAC6C2DF6}" type="sibTrans" cxnId="{368D0A93-3D66-4414-A1E0-7086B1A74991}">
      <dgm:prSet/>
      <dgm:spPr/>
      <dgm:t>
        <a:bodyPr/>
        <a:lstStyle/>
        <a:p>
          <a:endParaRPr lang="en-US"/>
        </a:p>
      </dgm:t>
    </dgm:pt>
    <dgm:pt modelId="{0F213469-3529-4D2E-BE38-3A92348721E5}">
      <dgm:prSet phldrT="[Text]"/>
      <dgm:spPr/>
      <dgm:t>
        <a:bodyPr/>
        <a:lstStyle/>
        <a:p>
          <a:r>
            <a:rPr lang="en-US" dirty="0"/>
            <a:t>Cost Risk</a:t>
          </a:r>
        </a:p>
      </dgm:t>
    </dgm:pt>
    <dgm:pt modelId="{62C26911-CAD8-478E-B444-E2B671227425}" type="parTrans" cxnId="{02633E76-8A87-40A8-ADAD-C5771F8616BB}">
      <dgm:prSet/>
      <dgm:spPr/>
      <dgm:t>
        <a:bodyPr/>
        <a:lstStyle/>
        <a:p>
          <a:endParaRPr lang="en-US"/>
        </a:p>
      </dgm:t>
    </dgm:pt>
    <dgm:pt modelId="{DA16216A-5E02-4FF1-AB15-F4382217C778}" type="sibTrans" cxnId="{02633E76-8A87-40A8-ADAD-C5771F8616BB}">
      <dgm:prSet/>
      <dgm:spPr/>
      <dgm:t>
        <a:bodyPr/>
        <a:lstStyle/>
        <a:p>
          <a:endParaRPr lang="en-US"/>
        </a:p>
      </dgm:t>
    </dgm:pt>
    <dgm:pt modelId="{ACEB49ED-D6C3-4F30-927A-3B8D92018C3D}">
      <dgm:prSet phldrT="[Text]"/>
      <dgm:spPr/>
      <dgm:t>
        <a:bodyPr/>
        <a:lstStyle/>
        <a:p>
          <a:r>
            <a:rPr lang="en-US" dirty="0"/>
            <a:t>Functionality Risk</a:t>
          </a:r>
        </a:p>
      </dgm:t>
    </dgm:pt>
    <dgm:pt modelId="{8002D59D-F6C9-4A85-8964-8AF0DD784CE9}" type="parTrans" cxnId="{E33B60DA-3A7A-47A5-A499-0FB158EF54B7}">
      <dgm:prSet/>
      <dgm:spPr/>
      <dgm:t>
        <a:bodyPr/>
        <a:lstStyle/>
        <a:p>
          <a:endParaRPr lang="en-US"/>
        </a:p>
      </dgm:t>
    </dgm:pt>
    <dgm:pt modelId="{3E128DF2-CB80-4001-91A6-BF089F0B77D8}" type="sibTrans" cxnId="{E33B60DA-3A7A-47A5-A499-0FB158EF54B7}">
      <dgm:prSet/>
      <dgm:spPr/>
      <dgm:t>
        <a:bodyPr/>
        <a:lstStyle/>
        <a:p>
          <a:endParaRPr lang="en-US"/>
        </a:p>
      </dgm:t>
    </dgm:pt>
    <dgm:pt modelId="{518CF5DA-4AD4-4B9D-8976-6DD399ADF292}" type="pres">
      <dgm:prSet presAssocID="{80B20293-C570-4022-B9B7-5AD527AA1796}" presName="Name0" presStyleCnt="0">
        <dgm:presLayoutVars>
          <dgm:dir/>
          <dgm:animLvl val="lvl"/>
          <dgm:resizeHandles val="exact"/>
        </dgm:presLayoutVars>
      </dgm:prSet>
      <dgm:spPr/>
    </dgm:pt>
    <dgm:pt modelId="{A12FA63E-72B7-4669-9D4A-F202C9CF6171}" type="pres">
      <dgm:prSet presAssocID="{DED4CA28-C0D5-447A-AF9A-F871887E9D17}" presName="parTxOnly" presStyleLbl="node1" presStyleIdx="0" presStyleCnt="3" custLinFactX="-27105" custLinFactY="300000" custLinFactNeighborX="-100000" custLinFactNeighborY="391791">
        <dgm:presLayoutVars>
          <dgm:chMax val="0"/>
          <dgm:chPref val="0"/>
          <dgm:bulletEnabled val="1"/>
        </dgm:presLayoutVars>
      </dgm:prSet>
      <dgm:spPr/>
    </dgm:pt>
    <dgm:pt modelId="{F320F589-57AF-4831-9FA4-76A185E6B39D}" type="pres">
      <dgm:prSet presAssocID="{830C4928-4ADB-4141-BDB3-49ACAC6C2DF6}" presName="parTxOnlySpace" presStyleCnt="0"/>
      <dgm:spPr/>
    </dgm:pt>
    <dgm:pt modelId="{1553F369-B431-4C8C-9556-A04C4843A28A}" type="pres">
      <dgm:prSet presAssocID="{0F213469-3529-4D2E-BE38-3A92348721E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709AD58-D1FC-4B65-A50C-BBB4EA968FF9}" type="pres">
      <dgm:prSet presAssocID="{DA16216A-5E02-4FF1-AB15-F4382217C778}" presName="parTxOnlySpace" presStyleCnt="0"/>
      <dgm:spPr/>
    </dgm:pt>
    <dgm:pt modelId="{C4768FB5-5757-4646-8FC0-9BE81AB60F21}" type="pres">
      <dgm:prSet presAssocID="{ACEB49ED-D6C3-4F30-927A-3B8D92018C3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930F03C-43BC-4C09-8B80-1CBA6480BF37}" type="presOf" srcId="{DED4CA28-C0D5-447A-AF9A-F871887E9D17}" destId="{A12FA63E-72B7-4669-9D4A-F202C9CF6171}" srcOrd="0" destOrd="0" presId="urn:microsoft.com/office/officeart/2005/8/layout/chevron1"/>
    <dgm:cxn modelId="{31BFAF4E-8605-4926-B26C-B31E81A8370B}" type="presOf" srcId="{ACEB49ED-D6C3-4F30-927A-3B8D92018C3D}" destId="{C4768FB5-5757-4646-8FC0-9BE81AB60F21}" srcOrd="0" destOrd="0" presId="urn:microsoft.com/office/officeart/2005/8/layout/chevron1"/>
    <dgm:cxn modelId="{37680655-5F3C-46FF-8F9C-36C29132593C}" type="presOf" srcId="{0F213469-3529-4D2E-BE38-3A92348721E5}" destId="{1553F369-B431-4C8C-9556-A04C4843A28A}" srcOrd="0" destOrd="0" presId="urn:microsoft.com/office/officeart/2005/8/layout/chevron1"/>
    <dgm:cxn modelId="{02633E76-8A87-40A8-ADAD-C5771F8616BB}" srcId="{80B20293-C570-4022-B9B7-5AD527AA1796}" destId="{0F213469-3529-4D2E-BE38-3A92348721E5}" srcOrd="1" destOrd="0" parTransId="{62C26911-CAD8-478E-B444-E2B671227425}" sibTransId="{DA16216A-5E02-4FF1-AB15-F4382217C778}"/>
    <dgm:cxn modelId="{368D0A93-3D66-4414-A1E0-7086B1A74991}" srcId="{80B20293-C570-4022-B9B7-5AD527AA1796}" destId="{DED4CA28-C0D5-447A-AF9A-F871887E9D17}" srcOrd="0" destOrd="0" parTransId="{8A2F0ADA-1981-44EC-A825-6D91AF9BF326}" sibTransId="{830C4928-4ADB-4141-BDB3-49ACAC6C2DF6}"/>
    <dgm:cxn modelId="{1DCD28B8-816A-4A61-96CA-09D1BBF05136}" type="presOf" srcId="{80B20293-C570-4022-B9B7-5AD527AA1796}" destId="{518CF5DA-4AD4-4B9D-8976-6DD399ADF292}" srcOrd="0" destOrd="0" presId="urn:microsoft.com/office/officeart/2005/8/layout/chevron1"/>
    <dgm:cxn modelId="{E33B60DA-3A7A-47A5-A499-0FB158EF54B7}" srcId="{80B20293-C570-4022-B9B7-5AD527AA1796}" destId="{ACEB49ED-D6C3-4F30-927A-3B8D92018C3D}" srcOrd="2" destOrd="0" parTransId="{8002D59D-F6C9-4A85-8964-8AF0DD784CE9}" sibTransId="{3E128DF2-CB80-4001-91A6-BF089F0B77D8}"/>
    <dgm:cxn modelId="{379AD5D8-2D03-4D5B-AA7F-D7FC72FC96E6}" type="presParOf" srcId="{518CF5DA-4AD4-4B9D-8976-6DD399ADF292}" destId="{A12FA63E-72B7-4669-9D4A-F202C9CF6171}" srcOrd="0" destOrd="0" presId="urn:microsoft.com/office/officeart/2005/8/layout/chevron1"/>
    <dgm:cxn modelId="{DA5BEE8A-6928-4700-9F1F-D6FE3D6788AA}" type="presParOf" srcId="{518CF5DA-4AD4-4B9D-8976-6DD399ADF292}" destId="{F320F589-57AF-4831-9FA4-76A185E6B39D}" srcOrd="1" destOrd="0" presId="urn:microsoft.com/office/officeart/2005/8/layout/chevron1"/>
    <dgm:cxn modelId="{AA965879-2579-4285-852F-EC7358651894}" type="presParOf" srcId="{518CF5DA-4AD4-4B9D-8976-6DD399ADF292}" destId="{1553F369-B431-4C8C-9556-A04C4843A28A}" srcOrd="2" destOrd="0" presId="urn:microsoft.com/office/officeart/2005/8/layout/chevron1"/>
    <dgm:cxn modelId="{B967F53E-412F-4623-926A-87FB6C746962}" type="presParOf" srcId="{518CF5DA-4AD4-4B9D-8976-6DD399ADF292}" destId="{B709AD58-D1FC-4B65-A50C-BBB4EA968FF9}" srcOrd="3" destOrd="0" presId="urn:microsoft.com/office/officeart/2005/8/layout/chevron1"/>
    <dgm:cxn modelId="{058B6D8A-C91E-43AF-9C34-48CCFFF0B2B6}" type="presParOf" srcId="{518CF5DA-4AD4-4B9D-8976-6DD399ADF292}" destId="{C4768FB5-5757-4646-8FC0-9BE81AB60F2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72364-E92F-4761-81AC-5E272E6C0F8F}">
      <dsp:nvSpPr>
        <dsp:cNvPr id="0" name=""/>
        <dsp:cNvSpPr/>
      </dsp:nvSpPr>
      <dsp:spPr>
        <a:xfrm>
          <a:off x="2561795" y="2301369"/>
          <a:ext cx="3085597" cy="26609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…IF YOU DO IT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err="1">
              <a:latin typeface="+mj-lt"/>
            </a:rPr>
            <a:t>Better</a:t>
          </a:r>
          <a:r>
            <a:rPr lang="es-CO" sz="1400" kern="1200" dirty="0">
              <a:latin typeface="+mj-lt"/>
            </a:rPr>
            <a:t> </a:t>
          </a:r>
          <a:r>
            <a:rPr lang="en-SG" sz="1400" kern="1200" noProof="0" dirty="0">
              <a:latin typeface="+mj-lt"/>
            </a:rPr>
            <a:t>business</a:t>
          </a:r>
          <a:r>
            <a:rPr lang="es-CO" sz="1400" kern="1200" dirty="0">
              <a:latin typeface="+mj-lt"/>
            </a:rPr>
            <a:t> </a:t>
          </a:r>
          <a:r>
            <a:rPr lang="en-ZW" sz="1400" kern="1200" noProof="0" dirty="0">
              <a:latin typeface="+mj-lt"/>
            </a:rPr>
            <a:t>decisions</a:t>
          </a:r>
          <a:endParaRPr lang="en-ZW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err="1">
              <a:latin typeface="+mj-lt"/>
            </a:rPr>
            <a:t>Accurate</a:t>
          </a:r>
          <a:r>
            <a:rPr lang="es-CO" sz="1400" kern="1200" dirty="0">
              <a:latin typeface="+mj-lt"/>
            </a:rPr>
            <a:t> </a:t>
          </a:r>
          <a:r>
            <a:rPr lang="es-CO" sz="1400" kern="1200" dirty="0" err="1">
              <a:latin typeface="+mj-lt"/>
            </a:rPr>
            <a:t>scope</a:t>
          </a:r>
          <a:r>
            <a:rPr lang="es-CO" sz="1400" kern="1200" dirty="0">
              <a:latin typeface="+mj-lt"/>
            </a:rPr>
            <a:t> at </a:t>
          </a:r>
          <a:r>
            <a:rPr lang="es-CO" sz="1400" kern="1200" dirty="0" err="1">
              <a:latin typeface="+mj-lt"/>
            </a:rPr>
            <a:t>every</a:t>
          </a:r>
          <a:r>
            <a:rPr lang="es-CO" sz="1400" kern="1200" dirty="0">
              <a:latin typeface="+mj-lt"/>
            </a:rPr>
            <a:t> </a:t>
          </a:r>
          <a:r>
            <a:rPr lang="es-CO" sz="1400" kern="1200" dirty="0" err="1">
              <a:latin typeface="+mj-lt"/>
            </a:rPr>
            <a:t>level</a:t>
          </a:r>
          <a:endParaRPr lang="es-CO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>
              <a:latin typeface="+mj-lt"/>
            </a:rPr>
            <a:t>Healthy discussions </a:t>
          </a:r>
          <a:endParaRPr lang="es-CO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err="1">
              <a:latin typeface="+mj-lt"/>
            </a:rPr>
            <a:t>Get</a:t>
          </a:r>
          <a:r>
            <a:rPr lang="es-CO" sz="1400" kern="1200" dirty="0">
              <a:latin typeface="+mj-lt"/>
            </a:rPr>
            <a:t> </a:t>
          </a:r>
          <a:r>
            <a:rPr lang="es-CO" sz="1400" kern="1200" dirty="0" err="1">
              <a:latin typeface="+mj-lt"/>
            </a:rPr>
            <a:t>team</a:t>
          </a:r>
          <a:r>
            <a:rPr lang="es-CO" sz="1400" kern="1200" dirty="0">
              <a:latin typeface="+mj-lt"/>
            </a:rPr>
            <a:t> </a:t>
          </a:r>
          <a:r>
            <a:rPr lang="es-CO" sz="1400" kern="1200" dirty="0" err="1">
              <a:latin typeface="+mj-lt"/>
            </a:rPr>
            <a:t>commitment</a:t>
          </a:r>
          <a:endParaRPr lang="es-CO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err="1">
              <a:latin typeface="+mj-lt"/>
            </a:rPr>
            <a:t>Build</a:t>
          </a:r>
          <a:r>
            <a:rPr lang="es-CO" sz="1400" kern="1200" dirty="0">
              <a:latin typeface="+mj-lt"/>
            </a:rPr>
            <a:t> trust → </a:t>
          </a:r>
          <a:r>
            <a:rPr lang="es-CO" sz="1400" kern="1200" dirty="0" err="1">
              <a:latin typeface="+mj-lt"/>
            </a:rPr>
            <a:t>Increase</a:t>
          </a:r>
          <a:r>
            <a:rPr lang="es-CO" sz="1400" kern="1200" dirty="0">
              <a:latin typeface="+mj-lt"/>
            </a:rPr>
            <a:t> </a:t>
          </a:r>
          <a:r>
            <a:rPr lang="es-CO" sz="1400" kern="1200" dirty="0" err="1">
              <a:latin typeface="+mj-lt"/>
            </a:rPr>
            <a:t>responsability</a:t>
          </a:r>
          <a:endParaRPr lang="es-CO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>
              <a:latin typeface="+mj-lt"/>
            </a:rPr>
            <a:t>Spread realistic complexity visión</a:t>
          </a:r>
          <a:endParaRPr lang="es-CO" sz="1400" kern="1200" dirty="0">
            <a:latin typeface="+mj-lt"/>
          </a:endParaRPr>
        </a:p>
      </dsp:txBody>
      <dsp:txXfrm>
        <a:off x="3040671" y="2714334"/>
        <a:ext cx="2127845" cy="1834980"/>
      </dsp:txXfrm>
    </dsp:sp>
    <dsp:sp modelId="{1A25038E-FB46-4F7F-AF4F-7B139C7C8110}">
      <dsp:nvSpPr>
        <dsp:cNvPr id="0" name=""/>
        <dsp:cNvSpPr/>
      </dsp:nvSpPr>
      <dsp:spPr>
        <a:xfrm>
          <a:off x="2658152" y="3476444"/>
          <a:ext cx="360527" cy="3111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B9BD2-D3D9-4231-86BA-A1ECF9B2B4B1}">
      <dsp:nvSpPr>
        <dsp:cNvPr id="0" name=""/>
        <dsp:cNvSpPr/>
      </dsp:nvSpPr>
      <dsp:spPr>
        <a:xfrm>
          <a:off x="368165" y="1200675"/>
          <a:ext cx="2332742" cy="201534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F9C29-0BCF-4D5A-9B7D-40CC3F26FB85}">
      <dsp:nvSpPr>
        <dsp:cNvPr id="0" name=""/>
        <dsp:cNvSpPr/>
      </dsp:nvSpPr>
      <dsp:spPr>
        <a:xfrm>
          <a:off x="2084339" y="3161589"/>
          <a:ext cx="360527" cy="3111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A3834-A7DF-4505-A5F5-2E67D0F0D258}">
      <dsp:nvSpPr>
        <dsp:cNvPr id="0" name=""/>
        <dsp:cNvSpPr/>
      </dsp:nvSpPr>
      <dsp:spPr>
        <a:xfrm>
          <a:off x="5142870" y="867941"/>
          <a:ext cx="3085597" cy="26609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…IF YOU DON’T DO IT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 err="1"/>
            <a:t>Waste</a:t>
          </a:r>
          <a:r>
            <a:rPr lang="es-CO" sz="1300" kern="1200" dirty="0"/>
            <a:t> </a:t>
          </a:r>
          <a:r>
            <a:rPr lang="es-CO" sz="1300" kern="1200" dirty="0" err="1"/>
            <a:t>your</a:t>
          </a:r>
          <a:r>
            <a:rPr lang="es-CO" sz="1300" kern="1200" dirty="0"/>
            <a:t> time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/>
            <a:t>No time </a:t>
          </a:r>
          <a:r>
            <a:rPr lang="es-CO" sz="1300" kern="1200" dirty="0" err="1"/>
            <a:t>for</a:t>
          </a:r>
          <a:r>
            <a:rPr lang="es-CO" sz="1300" kern="1200" dirty="0"/>
            <a:t> </a:t>
          </a:r>
          <a:r>
            <a:rPr lang="es-CO" sz="1300" kern="1200" dirty="0" err="1"/>
            <a:t>good</a:t>
          </a:r>
          <a:r>
            <a:rPr lang="es-CO" sz="1300" kern="1200" dirty="0"/>
            <a:t> </a:t>
          </a:r>
          <a:r>
            <a:rPr lang="es-CO" sz="1300" kern="1200" dirty="0" err="1"/>
            <a:t>decisions</a:t>
          </a:r>
          <a:r>
            <a:rPr lang="es-CO" sz="1300" kern="1200" dirty="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/>
            <a:t>Fear to miss estimate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/>
            <a:t>No knowledge sharing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Individualistic</a:t>
          </a:r>
          <a:r>
            <a:rPr lang="es-CO" sz="1300" kern="1200"/>
            <a:t> work</a:t>
          </a:r>
          <a:endParaRPr lang="es-CO" sz="1300" kern="1200" dirty="0"/>
        </a:p>
      </dsp:txBody>
      <dsp:txXfrm>
        <a:off x="5621746" y="1280906"/>
        <a:ext cx="2127845" cy="1834980"/>
      </dsp:txXfrm>
    </dsp:sp>
    <dsp:sp modelId="{468E4B82-E1A6-472A-A9A9-D445E6F434BB}">
      <dsp:nvSpPr>
        <dsp:cNvPr id="0" name=""/>
        <dsp:cNvSpPr/>
      </dsp:nvSpPr>
      <dsp:spPr>
        <a:xfrm>
          <a:off x="7245407" y="3161589"/>
          <a:ext cx="360527" cy="3111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F3A21-C65E-419D-881A-D37B7509B92D}">
      <dsp:nvSpPr>
        <dsp:cNvPr id="0" name=""/>
        <dsp:cNvSpPr/>
      </dsp:nvSpPr>
      <dsp:spPr>
        <a:xfrm>
          <a:off x="8062896" y="2552399"/>
          <a:ext cx="2405531" cy="215884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6EA49-046D-48A8-B7BE-62292BC66B65}">
      <dsp:nvSpPr>
        <dsp:cNvPr id="0" name=""/>
        <dsp:cNvSpPr/>
      </dsp:nvSpPr>
      <dsp:spPr>
        <a:xfrm>
          <a:off x="7819220" y="3476444"/>
          <a:ext cx="360527" cy="3111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7373-16BF-44E2-B8B8-D1A3E0DBE411}">
      <dsp:nvSpPr>
        <dsp:cNvPr id="0" name=""/>
        <dsp:cNvSpPr/>
      </dsp:nvSpPr>
      <dsp:spPr>
        <a:xfrm>
          <a:off x="3072" y="182017"/>
          <a:ext cx="299568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Expert opinion</a:t>
          </a:r>
        </a:p>
      </dsp:txBody>
      <dsp:txXfrm>
        <a:off x="3072" y="182017"/>
        <a:ext cx="2995680" cy="403200"/>
      </dsp:txXfrm>
    </dsp:sp>
    <dsp:sp modelId="{DD8C3075-7A2A-4C39-8C6C-DF2C3A76CE07}">
      <dsp:nvSpPr>
        <dsp:cNvPr id="0" name=""/>
        <dsp:cNvSpPr/>
      </dsp:nvSpPr>
      <dsp:spPr>
        <a:xfrm>
          <a:off x="3072" y="585217"/>
          <a:ext cx="2995680" cy="1681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Based on EO approach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Very accurate for traditional projects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Estimates are assigned to user-valued functionalities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Difficulty finding suitable experts</a:t>
          </a:r>
        </a:p>
      </dsp:txBody>
      <dsp:txXfrm>
        <a:off x="3072" y="585217"/>
        <a:ext cx="2995680" cy="1681312"/>
      </dsp:txXfrm>
    </dsp:sp>
    <dsp:sp modelId="{50E21080-7EF6-45E1-8948-EBC552BC877F}">
      <dsp:nvSpPr>
        <dsp:cNvPr id="0" name=""/>
        <dsp:cNvSpPr/>
      </dsp:nvSpPr>
      <dsp:spPr>
        <a:xfrm>
          <a:off x="3418148" y="182017"/>
          <a:ext cx="299568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Analogy</a:t>
          </a:r>
        </a:p>
      </dsp:txBody>
      <dsp:txXfrm>
        <a:off x="3418148" y="182017"/>
        <a:ext cx="2995680" cy="403200"/>
      </dsp:txXfrm>
    </dsp:sp>
    <dsp:sp modelId="{F5355618-AE32-4CC7-8C61-5B3E0D425C13}">
      <dsp:nvSpPr>
        <dsp:cNvPr id="0" name=""/>
        <dsp:cNvSpPr/>
      </dsp:nvSpPr>
      <dsp:spPr>
        <a:xfrm>
          <a:off x="3418148" y="556853"/>
          <a:ext cx="2995680" cy="1681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estimator compares the story being estimated with one or more other stories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noProof="0" dirty="0"/>
            <a:t>Initial Project phases</a:t>
          </a:r>
        </a:p>
      </dsp:txBody>
      <dsp:txXfrm>
        <a:off x="3418148" y="556853"/>
        <a:ext cx="2995680" cy="1681312"/>
      </dsp:txXfrm>
    </dsp:sp>
    <dsp:sp modelId="{379489CD-0D82-4BDE-AA7B-E0BEA2710618}">
      <dsp:nvSpPr>
        <dsp:cNvPr id="0" name=""/>
        <dsp:cNvSpPr/>
      </dsp:nvSpPr>
      <dsp:spPr>
        <a:xfrm>
          <a:off x="6833224" y="182017"/>
          <a:ext cx="2995680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Disaggregation</a:t>
          </a:r>
        </a:p>
      </dsp:txBody>
      <dsp:txXfrm>
        <a:off x="6833224" y="182017"/>
        <a:ext cx="2995680" cy="403200"/>
      </dsp:txXfrm>
    </dsp:sp>
    <dsp:sp modelId="{0BE46388-F5CB-4236-B99B-3027C67CC973}">
      <dsp:nvSpPr>
        <dsp:cNvPr id="0" name=""/>
        <dsp:cNvSpPr/>
      </dsp:nvSpPr>
      <dsp:spPr>
        <a:xfrm>
          <a:off x="6833224" y="585217"/>
          <a:ext cx="2995680" cy="1681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Splitting a story or feature into smaller, easier-to-estimate pieces.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Risk of going too far and forgetting tasks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Some problems will appear while summing estimates of lots of small tasks</a:t>
          </a:r>
        </a:p>
      </dsp:txBody>
      <dsp:txXfrm>
        <a:off x="6833224" y="585217"/>
        <a:ext cx="2995680" cy="1681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E551C-C4B4-4097-A603-E76319811A7C}">
      <dsp:nvSpPr>
        <dsp:cNvPr id="0" name=""/>
        <dsp:cNvSpPr/>
      </dsp:nvSpPr>
      <dsp:spPr>
        <a:xfrm>
          <a:off x="2194560" y="0"/>
          <a:ext cx="731520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ym typeface="Calibri" charset="0"/>
            </a:rPr>
            <a:t>XXS</a:t>
          </a:r>
          <a:endParaRPr lang="en-US" sz="1600" kern="1200" dirty="0"/>
        </a:p>
      </dsp:txBody>
      <dsp:txXfrm>
        <a:off x="2194560" y="0"/>
        <a:ext cx="731520" cy="666205"/>
      </dsp:txXfrm>
    </dsp:sp>
    <dsp:sp modelId="{10F80E0F-B1AA-48C6-8561-4F9F109E9F57}">
      <dsp:nvSpPr>
        <dsp:cNvPr id="0" name=""/>
        <dsp:cNvSpPr/>
      </dsp:nvSpPr>
      <dsp:spPr>
        <a:xfrm>
          <a:off x="1828800" y="666205"/>
          <a:ext cx="1463040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-68304"/>
            <a:satOff val="-2184"/>
            <a:lumOff val="51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ym typeface="Calibri" charset="0"/>
            </a:rPr>
            <a:t>XS</a:t>
          </a:r>
        </a:p>
      </dsp:txBody>
      <dsp:txXfrm>
        <a:off x="2084832" y="666205"/>
        <a:ext cx="950976" cy="666205"/>
      </dsp:txXfrm>
    </dsp:sp>
    <dsp:sp modelId="{B075C233-0BBC-4FAF-AA3F-337917848A5D}">
      <dsp:nvSpPr>
        <dsp:cNvPr id="0" name=""/>
        <dsp:cNvSpPr/>
      </dsp:nvSpPr>
      <dsp:spPr>
        <a:xfrm>
          <a:off x="1463040" y="1332411"/>
          <a:ext cx="2194560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-136607"/>
            <a:satOff val="-4367"/>
            <a:lumOff val="10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ym typeface="Calibri" charset="0"/>
            </a:rPr>
            <a:t>Small</a:t>
          </a:r>
        </a:p>
      </dsp:txBody>
      <dsp:txXfrm>
        <a:off x="1847088" y="1332411"/>
        <a:ext cx="1426464" cy="666205"/>
      </dsp:txXfrm>
    </dsp:sp>
    <dsp:sp modelId="{4D9C3F84-AA3C-43E4-9367-4D1F64059B6B}">
      <dsp:nvSpPr>
        <dsp:cNvPr id="0" name=""/>
        <dsp:cNvSpPr/>
      </dsp:nvSpPr>
      <dsp:spPr>
        <a:xfrm>
          <a:off x="1097280" y="1998617"/>
          <a:ext cx="2926080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-204911"/>
            <a:satOff val="-6551"/>
            <a:lumOff val="154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ym typeface="Calibri" charset="0"/>
            </a:rPr>
            <a:t>Medium</a:t>
          </a:r>
        </a:p>
      </dsp:txBody>
      <dsp:txXfrm>
        <a:off x="1609343" y="1998617"/>
        <a:ext cx="1901952" cy="666205"/>
      </dsp:txXfrm>
    </dsp:sp>
    <dsp:sp modelId="{0A17074D-F7DD-4E7F-88A6-951354574F20}">
      <dsp:nvSpPr>
        <dsp:cNvPr id="0" name=""/>
        <dsp:cNvSpPr/>
      </dsp:nvSpPr>
      <dsp:spPr>
        <a:xfrm>
          <a:off x="731520" y="2664822"/>
          <a:ext cx="3657600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-273215"/>
            <a:satOff val="-8735"/>
            <a:lumOff val="206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ym typeface="Calibri" charset="0"/>
            </a:rPr>
            <a:t>Large</a:t>
          </a:r>
        </a:p>
      </dsp:txBody>
      <dsp:txXfrm>
        <a:off x="1371600" y="2664822"/>
        <a:ext cx="2377440" cy="666205"/>
      </dsp:txXfrm>
    </dsp:sp>
    <dsp:sp modelId="{C5AB2048-D959-4760-8C0A-4E85467D2B03}">
      <dsp:nvSpPr>
        <dsp:cNvPr id="0" name=""/>
        <dsp:cNvSpPr/>
      </dsp:nvSpPr>
      <dsp:spPr>
        <a:xfrm>
          <a:off x="365760" y="3331028"/>
          <a:ext cx="4389119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-341518"/>
            <a:satOff val="-10918"/>
            <a:lumOff val="257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ym typeface="Calibri" charset="0"/>
            </a:rPr>
            <a:t>XL</a:t>
          </a:r>
        </a:p>
      </dsp:txBody>
      <dsp:txXfrm>
        <a:off x="1133856" y="3331028"/>
        <a:ext cx="2852928" cy="666205"/>
      </dsp:txXfrm>
    </dsp:sp>
    <dsp:sp modelId="{9826D158-CBEB-4900-89CD-4DD304B4ACA2}">
      <dsp:nvSpPr>
        <dsp:cNvPr id="0" name=""/>
        <dsp:cNvSpPr/>
      </dsp:nvSpPr>
      <dsp:spPr>
        <a:xfrm>
          <a:off x="0" y="3997234"/>
          <a:ext cx="5120639" cy="666205"/>
        </a:xfrm>
        <a:prstGeom prst="trapezoid">
          <a:avLst>
            <a:gd name="adj" fmla="val 54902"/>
          </a:avLst>
        </a:prstGeom>
        <a:solidFill>
          <a:schemeClr val="accent1">
            <a:shade val="80000"/>
            <a:hueOff val="-409822"/>
            <a:satOff val="-13102"/>
            <a:lumOff val="309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ym typeface="Calibri" charset="0"/>
            </a:rPr>
            <a:t>Larger than XL</a:t>
          </a:r>
          <a:endParaRPr lang="en-US" sz="4000" kern="1200" dirty="0">
            <a:sym typeface="Calibri" charset="0"/>
          </a:endParaRPr>
        </a:p>
      </dsp:txBody>
      <dsp:txXfrm>
        <a:off x="896112" y="3997234"/>
        <a:ext cx="3328416" cy="666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FA63E-72B7-4669-9D4A-F202C9CF6171}">
      <dsp:nvSpPr>
        <dsp:cNvPr id="0" name=""/>
        <dsp:cNvSpPr/>
      </dsp:nvSpPr>
      <dsp:spPr>
        <a:xfrm>
          <a:off x="0" y="0"/>
          <a:ext cx="2284660" cy="4254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Schedule Risk</a:t>
          </a:r>
        </a:p>
      </dsp:txBody>
      <dsp:txXfrm>
        <a:off x="212725" y="0"/>
        <a:ext cx="1859210" cy="425450"/>
      </dsp:txXfrm>
    </dsp:sp>
    <dsp:sp modelId="{1553F369-B431-4C8C-9556-A04C4843A28A}">
      <dsp:nvSpPr>
        <dsp:cNvPr id="0" name=""/>
        <dsp:cNvSpPr/>
      </dsp:nvSpPr>
      <dsp:spPr>
        <a:xfrm>
          <a:off x="2058069" y="0"/>
          <a:ext cx="2284660" cy="4254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Cost Risk</a:t>
          </a:r>
        </a:p>
      </dsp:txBody>
      <dsp:txXfrm>
        <a:off x="2270794" y="0"/>
        <a:ext cx="1859210" cy="425450"/>
      </dsp:txXfrm>
    </dsp:sp>
    <dsp:sp modelId="{C4768FB5-5757-4646-8FC0-9BE81AB60F21}">
      <dsp:nvSpPr>
        <dsp:cNvPr id="0" name=""/>
        <dsp:cNvSpPr/>
      </dsp:nvSpPr>
      <dsp:spPr>
        <a:xfrm>
          <a:off x="4114264" y="0"/>
          <a:ext cx="2284660" cy="4254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Functionality Risk</a:t>
          </a:r>
        </a:p>
      </dsp:txBody>
      <dsp:txXfrm>
        <a:off x="4326989" y="0"/>
        <a:ext cx="1859210" cy="42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05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11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75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3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6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74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01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aren't additive. You cannot tell a boss you'll be done in 3 mediums, 4 larges, and 2 petites.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09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aren't additive. You cannot tell a boss you'll be done in 3 mediums, 4 larges, and 2 petites.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9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C5D2A"/>
                </a:solidFill>
              </a:rPr>
              <a:t>Agile estimations </a:t>
            </a:r>
          </a:p>
        </p:txBody>
      </p:sp>
    </p:spTree>
    <p:extLst>
      <p:ext uri="{BB962C8B-B14F-4D97-AF65-F5344CB8AC3E}">
        <p14:creationId xmlns:p14="http://schemas.microsoft.com/office/powerpoint/2010/main" val="153792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Agile 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Estimation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>
                <a:solidFill>
                  <a:srgbClr val="DF411C"/>
                </a:solidFill>
                <a:latin typeface="+mj-lt"/>
              </a:rPr>
              <a:t>techniques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256972296"/>
              </p:ext>
            </p:extLst>
          </p:nvPr>
        </p:nvGraphicFramePr>
        <p:xfrm>
          <a:off x="1210833" y="1778013"/>
          <a:ext cx="9831977" cy="244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D7B72C8-C99E-48B9-8902-F0DDE550D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833" y="4437062"/>
            <a:ext cx="3025887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6BB15-7888-4C4A-957A-CF7486BAE4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0097" y="4437062"/>
            <a:ext cx="3025887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D98FF-EBC7-4432-992E-1663E37C8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6922" y="4437062"/>
            <a:ext cx="3025887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Agile 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Estimation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>
                <a:solidFill>
                  <a:srgbClr val="DF411C"/>
                </a:solidFill>
                <a:latin typeface="+mj-lt"/>
              </a:rPr>
              <a:t>techniques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806824" y="1865336"/>
            <a:ext cx="6401554" cy="387798"/>
          </a:xfrm>
        </p:spPr>
        <p:txBody>
          <a:bodyPr/>
          <a:lstStyle/>
          <a:p>
            <a:r>
              <a:rPr lang="es-CO" dirty="0" err="1"/>
              <a:t>Planning</a:t>
            </a:r>
            <a:r>
              <a:rPr lang="es-CO" dirty="0"/>
              <a:t> </a:t>
            </a:r>
            <a:r>
              <a:rPr lang="es-CO" dirty="0" err="1"/>
              <a:t>Poker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06824" y="2362463"/>
            <a:ext cx="6401554" cy="31136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consensus-based estimating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Learning to compare user stories through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Assign relative story point estimates with any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Fibonacci sequence scale is the most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Story points have no limitations to actual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amount of work remains same regardless of the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Story points are inappropriate for hourly build teams when time tracking is important for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</p:txBody>
      </p:sp>
      <p:pic>
        <p:nvPicPr>
          <p:cNvPr id="2050" name="Picture 2" descr="Imagen relacionada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23" y="1483237"/>
            <a:ext cx="4390587" cy="440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65417" y="5780718"/>
            <a:ext cx="458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+mj-lt"/>
              </a:rPr>
              <a:t>“Average two-point story takes two or three days to complete, including all testing activities.”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86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Agile </a:t>
            </a:r>
            <a:r>
              <a:rPr lang="en-US" sz="4000" dirty="0">
                <a:solidFill>
                  <a:schemeClr val="tx1"/>
                </a:solidFill>
              </a:rPr>
              <a:t>Estimation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DF411C"/>
                </a:solidFill>
              </a:rPr>
              <a:t>techniques</a:t>
            </a:r>
            <a:endParaRPr lang="en-US" sz="40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786946" y="2026496"/>
            <a:ext cx="6401554" cy="387798"/>
          </a:xfrm>
        </p:spPr>
        <p:txBody>
          <a:bodyPr/>
          <a:lstStyle/>
          <a:p>
            <a:r>
              <a:rPr lang="es-CO" dirty="0"/>
              <a:t>T-</a:t>
            </a:r>
            <a:r>
              <a:rPr lang="es-CO" dirty="0" err="1"/>
              <a:t>Shirt</a:t>
            </a:r>
            <a:r>
              <a:rPr lang="es-CO" dirty="0"/>
              <a:t> </a:t>
            </a:r>
            <a:r>
              <a:rPr lang="es-CO" dirty="0" err="1"/>
              <a:t>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786946" y="2414294"/>
            <a:ext cx="6597828" cy="32624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latin typeface="+mj-lt"/>
              </a:rPr>
              <a:t>They aren't additive.</a:t>
            </a:r>
            <a:endParaRPr lang="en-US" sz="1800" dirty="0">
              <a:latin typeface="+mj-lt"/>
              <a:sym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</a:rPr>
              <a:t>The view of an XL may not match as the other people XL size.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Tend to compare sizes with scales, points or days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Is good for teams that are getting started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Is a more abstract way to size effort without compromising to much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</a:rPr>
              <a:t>Speeding up the voting process by reducing the options, it may also reduce the accuracy of velocity estimates.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For tracking purposes it will be needed an extra effort to convert to numerical values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692768275"/>
              </p:ext>
            </p:extLst>
          </p:nvPr>
        </p:nvGraphicFramePr>
        <p:xfrm>
          <a:off x="7040880" y="1485900"/>
          <a:ext cx="512064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21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Agile </a:t>
            </a:r>
            <a:r>
              <a:rPr lang="en-US" sz="4000" dirty="0">
                <a:solidFill>
                  <a:schemeClr val="tx1"/>
                </a:solidFill>
              </a:rPr>
              <a:t>Estimation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DF411C"/>
                </a:solidFill>
              </a:rPr>
              <a:t>techniques</a:t>
            </a:r>
            <a:endParaRPr lang="en-US" sz="40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786946" y="2026496"/>
            <a:ext cx="6401554" cy="387798"/>
          </a:xfrm>
        </p:spPr>
        <p:txBody>
          <a:bodyPr/>
          <a:lstStyle/>
          <a:p>
            <a:r>
              <a:rPr lang="en-GB" dirty="0"/>
              <a:t>Relative Mass 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786946" y="2632722"/>
            <a:ext cx="6597828" cy="27084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From the beginning of the project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Helps to prioritize US within size and complexity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Classification instead of estimation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High level estimation with all the team members involved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Huge number of stories estimated within short 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</a:rPr>
              <a:t>Estimated in order of effort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j-lt"/>
                <a:sym typeface="Calibri" charset="0"/>
              </a:rPr>
              <a:t>From qualitative to quantitative estimations</a:t>
            </a:r>
          </a:p>
        </p:txBody>
      </p:sp>
      <p:pic>
        <p:nvPicPr>
          <p:cNvPr id="9218" name="Picture 2" descr="Imagen relacionada"/>
          <p:cNvPicPr>
            <a:picLocks noGrp="1" noChangeAspect="1" noChangeArrowheads="1"/>
          </p:cNvPicPr>
          <p:nvPr>
            <p:ph idx="14"/>
          </p:nvPr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99" y="2632722"/>
            <a:ext cx="4724801" cy="276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Agile </a:t>
            </a:r>
            <a:r>
              <a:rPr lang="en-US" sz="4000" dirty="0">
                <a:solidFill>
                  <a:schemeClr val="tx1"/>
                </a:solidFill>
              </a:rPr>
              <a:t>Estimation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DF411C"/>
                </a:solidFill>
              </a:rPr>
              <a:t>techniques</a:t>
            </a:r>
            <a:endParaRPr lang="en-US" sz="4000" dirty="0">
              <a:latin typeface="+mj-lt"/>
            </a:endParaRPr>
          </a:p>
        </p:txBody>
      </p:sp>
      <p:pic>
        <p:nvPicPr>
          <p:cNvPr id="1026" name="Picture 2" descr="BucketSystem3">
            <a:extLst>
              <a:ext uri="{FF2B5EF4-FFF2-40B4-BE49-F238E27FC236}">
                <a16:creationId xmlns:a16="http://schemas.microsoft.com/office/drawing/2014/main" id="{5FD64233-1B61-4413-AE2E-B001B391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93" y="2002369"/>
            <a:ext cx="3985558" cy="245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3180-24D6-47C1-A604-9C0276B24A3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17792" y="1373448"/>
            <a:ext cx="3985557" cy="613209"/>
          </a:xfrm>
        </p:spPr>
        <p:txBody>
          <a:bodyPr anchor="ctr"/>
          <a:lstStyle/>
          <a:p>
            <a:pPr algn="ctr"/>
            <a:r>
              <a:rPr lang="en-GB" dirty="0"/>
              <a:t>The Bucket System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53B8CB-4437-4C66-B393-99BB14E1A911}"/>
              </a:ext>
            </a:extLst>
          </p:cNvPr>
          <p:cNvSpPr txBox="1">
            <a:spLocks/>
          </p:cNvSpPr>
          <p:nvPr/>
        </p:nvSpPr>
        <p:spPr>
          <a:xfrm>
            <a:off x="3877542" y="4402176"/>
            <a:ext cx="4436916" cy="613209"/>
          </a:xfrm>
          <a:prstGeom prst="rect">
            <a:avLst/>
          </a:prstGeom>
        </p:spPr>
        <p:txBody>
          <a:bodyPr vert="horz" lIns="0" tIns="45720" rIns="91440" bIns="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Dot Voting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ED3D60-BC13-4D12-AD74-86D8ADACC19C}"/>
              </a:ext>
            </a:extLst>
          </p:cNvPr>
          <p:cNvSpPr txBox="1">
            <a:spLocks/>
          </p:cNvSpPr>
          <p:nvPr/>
        </p:nvSpPr>
        <p:spPr>
          <a:xfrm>
            <a:off x="7133986" y="1389160"/>
            <a:ext cx="4069810" cy="594067"/>
          </a:xfrm>
          <a:prstGeom prst="rect">
            <a:avLst/>
          </a:prstGeom>
        </p:spPr>
        <p:txBody>
          <a:bodyPr vert="horz" lIns="0" tIns="45720" rIns="91440" bIns="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Affinity Mapping</a:t>
            </a:r>
            <a:endParaRPr lang="en-GB" dirty="0"/>
          </a:p>
        </p:txBody>
      </p:sp>
      <p:pic>
        <p:nvPicPr>
          <p:cNvPr id="1028" name="Picture 4" descr="Dot Voting">
            <a:extLst>
              <a:ext uri="{FF2B5EF4-FFF2-40B4-BE49-F238E27FC236}">
                <a16:creationId xmlns:a16="http://schemas.microsoft.com/office/drawing/2014/main" id="{939A1B46-B9C4-4AD8-BE04-975A13A1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42" y="5015385"/>
            <a:ext cx="4436916" cy="15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nity.jpg">
            <a:extLst>
              <a:ext uri="{FF2B5EF4-FFF2-40B4-BE49-F238E27FC236}">
                <a16:creationId xmlns:a16="http://schemas.microsoft.com/office/drawing/2014/main" id="{A5F7933E-B952-42BA-B989-128D5344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84" y="1983227"/>
            <a:ext cx="4069812" cy="245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3"/>
          </p:nvPr>
        </p:nvSpPr>
        <p:spPr>
          <a:xfrm>
            <a:off x="4990346" y="2414587"/>
            <a:ext cx="6401554" cy="2446824"/>
          </a:xfrm>
        </p:spPr>
        <p:txBody>
          <a:bodyPr/>
          <a:lstStyle/>
          <a:p>
            <a:r>
              <a:rPr lang="en-US" dirty="0"/>
              <a:t>By calculating values on estimation, the PO and team can make intelligent decisions about the relative priorities on deliver</a:t>
            </a:r>
          </a:p>
          <a:p>
            <a:r>
              <a:rPr lang="en-US" dirty="0"/>
              <a:t>The cost can change over time as some features cost less, when implemented later</a:t>
            </a:r>
          </a:p>
          <a:p>
            <a:r>
              <a:rPr lang="en-US" dirty="0"/>
              <a:t>The best way to reduce the costs of change is to implement the feature as late as possible</a:t>
            </a:r>
          </a:p>
          <a:p>
            <a:r>
              <a:rPr lang="en-US" dirty="0"/>
              <a:t>There is no reason to take on a high degree of risk for a feature of limited value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1315131055"/>
              </p:ext>
            </p:extLst>
          </p:nvPr>
        </p:nvGraphicFramePr>
        <p:xfrm>
          <a:off x="4642010" y="5572124"/>
          <a:ext cx="6400800" cy="42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Estimation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>
                <a:solidFill>
                  <a:srgbClr val="DF411C"/>
                </a:solidFill>
              </a:rPr>
              <a:t>value</a:t>
            </a:r>
            <a:endParaRPr lang="en-GB" dirty="0">
              <a:solidFill>
                <a:srgbClr val="DF411C"/>
              </a:solidFill>
            </a:endParaRPr>
          </a:p>
        </p:txBody>
      </p:sp>
      <p:pic>
        <p:nvPicPr>
          <p:cNvPr id="22" name="Picture 2" descr="Resultado de imagen para financial value, cost and risk"/>
          <p:cNvPicPr>
            <a:picLocks noGrp="1" noChangeAspect="1" noChangeArrowheads="1"/>
          </p:cNvPicPr>
          <p:nvPr>
            <p:ph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15" y="2414587"/>
            <a:ext cx="3371709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5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7624-88E9-44E9-AE0D-1C290FC6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Q&amp;A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7B1D3-308A-408D-B40C-D3883BA9D8B6}"/>
              </a:ext>
            </a:extLst>
          </p:cNvPr>
          <p:cNvSpPr txBox="1"/>
          <p:nvPr/>
        </p:nvSpPr>
        <p:spPr>
          <a:xfrm>
            <a:off x="6289040" y="2321004"/>
            <a:ext cx="1473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/>
              <a:t>?</a:t>
            </a:r>
            <a:endParaRPr lang="en-US" sz="13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15E7F-C743-4DED-8540-463BB49C0D75}"/>
              </a:ext>
            </a:extLst>
          </p:cNvPr>
          <p:cNvSpPr txBox="1"/>
          <p:nvPr/>
        </p:nvSpPr>
        <p:spPr>
          <a:xfrm>
            <a:off x="4622800" y="3429000"/>
            <a:ext cx="1473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/>
              <a:t>¿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6534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C5D2A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6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3" y="1889075"/>
            <a:ext cx="9831977" cy="318856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cap="none" dirty="0"/>
              <a:t>WHAT IS </a:t>
            </a:r>
            <a:r>
              <a:rPr lang="es-CO" cap="none" dirty="0">
                <a:solidFill>
                  <a:schemeClr val="accent3">
                    <a:lumMod val="75000"/>
                  </a:schemeClr>
                </a:solidFill>
              </a:rPr>
              <a:t>AGILE</a:t>
            </a:r>
            <a:r>
              <a:rPr lang="es-CO" cap="none" dirty="0"/>
              <a:t>?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Why </a:t>
            </a:r>
            <a:r>
              <a:rPr lang="en-US" dirty="0"/>
              <a:t>do we estimate in agile?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</a:t>
            </a:r>
            <a:r>
              <a:rPr lang="en-US" dirty="0"/>
              <a:t>is an agile estimation?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DE412F"/>
                </a:solidFill>
              </a:rPr>
              <a:t>how</a:t>
            </a:r>
            <a:r>
              <a:rPr lang="es-CO" dirty="0">
                <a:solidFill>
                  <a:srgbClr val="DE412F"/>
                </a:solidFill>
              </a:rPr>
              <a:t> </a:t>
            </a:r>
            <a:r>
              <a:rPr lang="es-CO" dirty="0" err="1"/>
              <a:t>estimate</a:t>
            </a:r>
            <a:r>
              <a:rPr lang="es-CO" dirty="0"/>
              <a:t> in agile?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Agile Estimation </a:t>
            </a:r>
            <a:r>
              <a:rPr lang="en-US" dirty="0">
                <a:solidFill>
                  <a:srgbClr val="DF411C"/>
                </a:solidFill>
              </a:rPr>
              <a:t>techniques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 err="1"/>
              <a:t>Estimation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>
                <a:solidFill>
                  <a:srgbClr val="DF411C"/>
                </a:solidFill>
              </a:rPr>
              <a:t>value</a:t>
            </a:r>
            <a:endParaRPr lang="es-C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cap="none" dirty="0"/>
          </a:p>
        </p:txBody>
      </p:sp>
    </p:spTree>
    <p:extLst>
      <p:ext uri="{BB962C8B-B14F-4D97-AF65-F5344CB8AC3E}">
        <p14:creationId xmlns:p14="http://schemas.microsoft.com/office/powerpoint/2010/main" val="68899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Agile?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798198" y="2833529"/>
            <a:ext cx="6401554" cy="738664"/>
          </a:xfrm>
        </p:spPr>
        <p:txBody>
          <a:bodyPr/>
          <a:lstStyle/>
          <a:p>
            <a:r>
              <a:rPr lang="en-US" dirty="0"/>
              <a:t>Group of software development methodologies based on iterative development, where requirements and solutions evolve through collaboration between self-organizing cross-functional teams.</a:t>
            </a:r>
            <a:endParaRPr lang="en-GB" dirty="0"/>
          </a:p>
        </p:txBody>
      </p:sp>
      <p:pic>
        <p:nvPicPr>
          <p:cNvPr id="1026" name="Picture 2" descr="Resultado de imagen para agile methodologies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54" y="1794090"/>
            <a:ext cx="5486861" cy="40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1210833" y="4180395"/>
            <a:ext cx="6401554" cy="492443"/>
          </a:xfrm>
        </p:spPr>
        <p:txBody>
          <a:bodyPr/>
          <a:lstStyle/>
          <a:p>
            <a:pPr algn="r"/>
            <a:r>
              <a:rPr lang="en-US" dirty="0"/>
              <a:t>“Agile is a development approach that supports flexibility and rapid response to change.” </a:t>
            </a:r>
            <a:r>
              <a:rPr lang="es-CO" sz="1200" dirty="0"/>
              <a:t>(Islam, 2013)</a:t>
            </a:r>
            <a:r>
              <a:rPr lang="en-US" b="1" dirty="0"/>
              <a:t> </a:t>
            </a: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8198" y="6303938"/>
            <a:ext cx="7191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Islam, K. A. (2013). </a:t>
            </a:r>
            <a:r>
              <a:rPr kumimoji="0" lang="en-US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Methodology for Developing &amp; Measuring Learning: Training Development for Today's World.</a:t>
            </a:r>
            <a:r>
              <a:rPr kumimoji="0" lang="en-US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1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Why </a:t>
            </a:r>
            <a:r>
              <a:rPr lang="en-US" sz="4000" dirty="0">
                <a:solidFill>
                  <a:schemeClr val="tx1"/>
                </a:solidFill>
              </a:rPr>
              <a:t>do we estimate in agile?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8391483"/>
              </p:ext>
            </p:extLst>
          </p:nvPr>
        </p:nvGraphicFramePr>
        <p:xfrm>
          <a:off x="533768" y="946179"/>
          <a:ext cx="10826658" cy="5830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26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What </a:t>
            </a:r>
            <a:r>
              <a:rPr lang="en-US" sz="4000" dirty="0">
                <a:solidFill>
                  <a:schemeClr val="tx1"/>
                </a:solidFill>
              </a:rPr>
              <a:t>is an agile estimation?</a:t>
            </a:r>
          </a:p>
        </p:txBody>
      </p:sp>
      <p:pic>
        <p:nvPicPr>
          <p:cNvPr id="11" name="Picture 2" descr="Imagen relacionad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35" y="1461052"/>
            <a:ext cx="8686972" cy="49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E412F"/>
                </a:solidFill>
              </a:rPr>
              <a:t>how</a:t>
            </a:r>
            <a:r>
              <a:rPr lang="es-CO" dirty="0">
                <a:solidFill>
                  <a:srgbClr val="DE412F"/>
                </a:solidFill>
              </a:rPr>
              <a:t> </a:t>
            </a:r>
            <a:r>
              <a:rPr lang="es-CO" dirty="0"/>
              <a:t>estimate in agile?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806824" y="1952611"/>
            <a:ext cx="6401554" cy="387798"/>
          </a:xfrm>
        </p:spPr>
        <p:txBody>
          <a:bodyPr/>
          <a:lstStyle/>
          <a:p>
            <a:r>
              <a:rPr lang="en-US" dirty="0"/>
              <a:t>Estimating Size with Story Points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06824" y="2545439"/>
            <a:ext cx="5942319" cy="2354491"/>
          </a:xfrm>
        </p:spPr>
        <p:txBody>
          <a:bodyPr/>
          <a:lstStyle/>
          <a:p>
            <a:pPr algn="just"/>
            <a:r>
              <a:rPr lang="en-US" dirty="0"/>
              <a:t>Story points represent the amount of effort, involved in developed and testing a feature, its complexity and the amount of risk inherent in it.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To avoid inaccuracy problem is better to use story points which are used to calculate how many user stories a team can take in a sprint.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810104" y="2978672"/>
            <a:ext cx="46658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“Story points are a unit of measure for expressing the overall size of a user story, feature or other piece of work.”( Cohn, M. 2005, p. 36)</a:t>
            </a:r>
          </a:p>
        </p:txBody>
      </p:sp>
      <p:pic>
        <p:nvPicPr>
          <p:cNvPr id="3076" name="Picture 4" descr="Resultado de imagen para story points scru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34" y="4004952"/>
            <a:ext cx="9578462" cy="2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0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E412F"/>
                </a:solidFill>
                <a:latin typeface="+mj-lt"/>
              </a:rPr>
              <a:t>how</a:t>
            </a:r>
            <a:r>
              <a:rPr lang="es-CO" dirty="0">
                <a:solidFill>
                  <a:srgbClr val="DE412F"/>
                </a:solidFill>
                <a:latin typeface="+mj-lt"/>
              </a:rPr>
              <a:t> </a:t>
            </a:r>
            <a:r>
              <a:rPr lang="es-CO" dirty="0" err="1">
                <a:latin typeface="+mj-lt"/>
              </a:rPr>
              <a:t>estimate</a:t>
            </a:r>
            <a:r>
              <a:rPr lang="es-CO" dirty="0">
                <a:latin typeface="+mj-lt"/>
              </a:rPr>
              <a:t> in agile?</a:t>
            </a:r>
            <a:endParaRPr lang="en-GB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806824" y="1952611"/>
            <a:ext cx="6401554" cy="3877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Tips to estimate with </a:t>
            </a:r>
            <a:r>
              <a:rPr lang="en-US" dirty="0"/>
              <a:t>Story Points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06824" y="2512128"/>
            <a:ext cx="7361816" cy="29854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two</a:t>
            </a:r>
            <a:r>
              <a:rPr lang="en-US" dirty="0">
                <a:latin typeface="+mj-lt"/>
              </a:rPr>
              <a:t> points should be twice as much as a story that is assigned a </a:t>
            </a:r>
            <a:r>
              <a:rPr lang="en-US" b="1" dirty="0">
                <a:latin typeface="+mj-lt"/>
              </a:rPr>
              <a:t>one</a:t>
            </a:r>
            <a:r>
              <a:rPr lang="en-US" dirty="0">
                <a:latin typeface="+mj-lt"/>
              </a:rPr>
              <a:t>. It should also be </a:t>
            </a:r>
            <a:r>
              <a:rPr lang="en-US" b="1" dirty="0">
                <a:latin typeface="+mj-lt"/>
              </a:rPr>
              <a:t>two-thirds</a:t>
            </a:r>
            <a:r>
              <a:rPr lang="en-US" dirty="0">
                <a:latin typeface="+mj-lt"/>
              </a:rPr>
              <a:t> of a story that is estimated as </a:t>
            </a:r>
            <a:r>
              <a:rPr lang="en-US" b="1" dirty="0">
                <a:latin typeface="+mj-lt"/>
              </a:rPr>
              <a:t>three</a:t>
            </a:r>
            <a:r>
              <a:rPr lang="en-US" dirty="0">
                <a:latin typeface="+mj-lt"/>
              </a:rPr>
              <a:t> story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Involving everyone (developers, designers, testers, deployers... everyone) on the team is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Three Amigos Meeting to accurate the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Velocity (measured in points) will naturally be different.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Dates don’t account for the non-project related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smallest US should be used as an e.g. to compare it with the bigger ones in order to get additional time upon difficulty.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5122" name="Picture 2" descr="story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895" y="1952611"/>
            <a:ext cx="2857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E412F"/>
                </a:solidFill>
                <a:latin typeface="+mj-lt"/>
              </a:rPr>
              <a:t>how</a:t>
            </a:r>
            <a:r>
              <a:rPr lang="es-CO" dirty="0">
                <a:solidFill>
                  <a:srgbClr val="DE412F"/>
                </a:solidFill>
                <a:latin typeface="+mj-lt"/>
              </a:rPr>
              <a:t> </a:t>
            </a:r>
            <a:r>
              <a:rPr lang="es-CO" dirty="0" err="1">
                <a:latin typeface="+mj-lt"/>
              </a:rPr>
              <a:t>estimate</a:t>
            </a:r>
            <a:r>
              <a:rPr lang="es-CO" dirty="0">
                <a:latin typeface="+mj-lt"/>
              </a:rPr>
              <a:t> in agile?</a:t>
            </a:r>
            <a:endParaRPr lang="en-GB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806824" y="1952611"/>
            <a:ext cx="6401554" cy="3877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Tips to estimate in </a:t>
            </a:r>
            <a:r>
              <a:rPr lang="en-US" dirty="0"/>
              <a:t>ideal days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06824" y="2502189"/>
            <a:ext cx="7361816" cy="26109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Ideal time </a:t>
            </a:r>
            <a:r>
              <a:rPr lang="en-US" dirty="0">
                <a:latin typeface="+mj-lt"/>
              </a:rPr>
              <a:t>is the amount of time something takes when uncovered of all peripheral activities. (</a:t>
            </a:r>
            <a:r>
              <a:rPr lang="en-GB" dirty="0">
                <a:latin typeface="+mj-lt"/>
              </a:rPr>
              <a:t>meetings, phone calls,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Elapsed time</a:t>
            </a:r>
            <a:r>
              <a:rPr lang="en-US" dirty="0">
                <a:latin typeface="+mj-lt"/>
              </a:rPr>
              <a:t> is the amount of time that passes on a clock (or a calendar).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story being estimated is the only thing you will work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Everything you need will be on hand when you start.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may be no interruptions.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Sum up all the time that each of the actors in the user				 story will take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10" y="3308853"/>
            <a:ext cx="3238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4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1D042C-CFEB-4925-B0EC-C68D6ED5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33" y="1645186"/>
            <a:ext cx="5954085" cy="399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D5EA0-6FE5-4821-92FC-2271E186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cap="none" dirty="0"/>
              <a:t>THREE </a:t>
            </a:r>
            <a:r>
              <a:rPr lang="es-CO" cap="none" dirty="0">
                <a:solidFill>
                  <a:srgbClr val="DF411C"/>
                </a:solidFill>
              </a:rPr>
              <a:t>AMIGOS</a:t>
            </a:r>
            <a:r>
              <a:rPr lang="es-CO" cap="none" dirty="0"/>
              <a:t> MEETING</a:t>
            </a:r>
            <a:endParaRPr lang="en-US" cap="none" dirty="0"/>
          </a:p>
        </p:txBody>
      </p:sp>
      <p:pic>
        <p:nvPicPr>
          <p:cNvPr id="3074" name="Picture 2" descr="Resultado de imagen para three amigos meeting">
            <a:extLst>
              <a:ext uri="{FF2B5EF4-FFF2-40B4-BE49-F238E27FC236}">
                <a16:creationId xmlns:a16="http://schemas.microsoft.com/office/drawing/2014/main" id="{7759F49F-E64C-4C5C-9E74-3911352EF566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4068" r="16754" b="6756"/>
          <a:stretch/>
        </p:blipFill>
        <p:spPr bwMode="auto">
          <a:xfrm>
            <a:off x="1788211" y="2355248"/>
            <a:ext cx="3761232" cy="25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5DC5D-895A-47E4-9912-D5DC0FB3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559" y="1645186"/>
            <a:ext cx="4200146" cy="39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9098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 [Read-Only]" id="{D0354267-01EE-4D9B-8842-32B5F879D4B5}" vid="{E278894C-82D2-4976-81DC-041FEDCEF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90466d-298e-42c6-9514-fada4205df45">27SRNQJM56W6-689118297-192</_dlc_DocId>
    <_dlc_DocIdUrl xmlns="9a90466d-298e-42c6-9514-fada4205df45">
      <Url>https://endava.sharepoint.com/Disciplines/Testing/_layouts/15/DocIdRedir.aspx?ID=27SRNQJM56W6-689118297-192</Url>
      <Description>27SRNQJM56W6-689118297-192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0DFDE325661B4A8DBB87F04CF7BD05" ma:contentTypeVersion="1794" ma:contentTypeDescription="Create a new document." ma:contentTypeScope="" ma:versionID="b9ff4a58422f1c3385731a4d8a0dc69d">
  <xsd:schema xmlns:xsd="http://www.w3.org/2001/XMLSchema" xmlns:xs="http://www.w3.org/2001/XMLSchema" xmlns:p="http://schemas.microsoft.com/office/2006/metadata/properties" xmlns:ns2="9a90466d-298e-42c6-9514-fada4205df45" xmlns:ns3="cc461307-f754-4cb5-9f04-52f3af92ac63" targetNamespace="http://schemas.microsoft.com/office/2006/metadata/properties" ma:root="true" ma:fieldsID="a0d8d64b11a02f2917b334e4332074f7" ns2:_="" ns3:_="">
    <xsd:import namespace="9a90466d-298e-42c6-9514-fada4205df45"/>
    <xsd:import namespace="cc461307-f754-4cb5-9f04-52f3af92ac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0466d-298e-42c6-9514-fada4205df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61307-f754-4cb5-9f04-52f3af92a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schemas.microsoft.com/office/2006/metadata/properties"/>
    <ds:schemaRef ds:uri="4e7e4dd7-87a7-44ed-a117-880e36b8a71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395097E-4494-44B7-8F85-5B24FED868FD}"/>
</file>

<file path=customXml/itemProps3.xml><?xml version="1.0" encoding="utf-8"?>
<ds:datastoreItem xmlns:ds="http://schemas.openxmlformats.org/officeDocument/2006/customXml" ds:itemID="{396D284C-0FFB-44CE-BA42-64D435588704}"/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PIO_RestAssured</Template>
  <TotalTime>49706</TotalTime>
  <Words>835</Words>
  <Application>Microsoft Office PowerPoint</Application>
  <PresentationFormat>Widescreen</PresentationFormat>
  <Paragraphs>127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Arial Narrow Bold</vt:lpstr>
      <vt:lpstr>Calibri</vt:lpstr>
      <vt:lpstr>Helvetica Neue Light</vt:lpstr>
      <vt:lpstr>Times New Roman</vt:lpstr>
      <vt:lpstr>Wingdings</vt:lpstr>
      <vt:lpstr>Endava PPT slides</vt:lpstr>
      <vt:lpstr>Agile estimations </vt:lpstr>
      <vt:lpstr>agenda</vt:lpstr>
      <vt:lpstr>What is Agile?</vt:lpstr>
      <vt:lpstr>Why do we estimate in agile?</vt:lpstr>
      <vt:lpstr>What is an agile estimation?</vt:lpstr>
      <vt:lpstr>how estimate in agile?</vt:lpstr>
      <vt:lpstr>how estimate in agile?</vt:lpstr>
      <vt:lpstr>how estimate in agile?</vt:lpstr>
      <vt:lpstr>THREE AMIGOS MEETING</vt:lpstr>
      <vt:lpstr>Agile Estimation techniques</vt:lpstr>
      <vt:lpstr>Agile Estimation techniques</vt:lpstr>
      <vt:lpstr>Agile Estimation techniques</vt:lpstr>
      <vt:lpstr>Agile Estimation techniques</vt:lpstr>
      <vt:lpstr>Agile Estimation techniques</vt:lpstr>
      <vt:lpstr>Estimation for value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Hector Castro</dc:creator>
  <cp:lastModifiedBy>Andrea Corzo</cp:lastModifiedBy>
  <cp:revision>278</cp:revision>
  <cp:lastPrinted>2015-07-09T12:46:33Z</cp:lastPrinted>
  <dcterms:created xsi:type="dcterms:W3CDTF">2017-01-16T21:00:22Z</dcterms:created>
  <dcterms:modified xsi:type="dcterms:W3CDTF">2018-05-11T15:16:48Z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0x0101008E0DFDE325661B4A8DBB87F04CF7BD05</vt:lpwstr>
  </property>
  <property fmtid="{D5CDD505-2E9C-101B-9397-08002B2CF9AE}" pid="3" name="_dlc_DocIdItemGuid">
    <vt:lpwstr>1a875b5e-ebc3-4689-99f0-c8c24c2986ad</vt:lpwstr>
  </property>
</Properties>
</file>