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4"/>
  </p:sldMasterIdLst>
  <p:notesMasterIdLst>
    <p:notesMasterId r:id="rId20"/>
  </p:notesMasterIdLst>
  <p:handoutMasterIdLst>
    <p:handoutMasterId r:id="rId21"/>
  </p:handoutMasterIdLst>
  <p:sldIdLst>
    <p:sldId id="304" r:id="rId5"/>
    <p:sldId id="291" r:id="rId6"/>
    <p:sldId id="308" r:id="rId7"/>
    <p:sldId id="302" r:id="rId8"/>
    <p:sldId id="313" r:id="rId9"/>
    <p:sldId id="314" r:id="rId10"/>
    <p:sldId id="301" r:id="rId11"/>
    <p:sldId id="312" r:id="rId12"/>
    <p:sldId id="315" r:id="rId13"/>
    <p:sldId id="294" r:id="rId14"/>
    <p:sldId id="306" r:id="rId15"/>
    <p:sldId id="317" r:id="rId16"/>
    <p:sldId id="318" r:id="rId17"/>
    <p:sldId id="295" r:id="rId18"/>
    <p:sldId id="298"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Curzon" initials="RC" lastIdx="1" clrIdx="0">
    <p:extLst/>
  </p:cmAuthor>
  <p:cmAuthor id="2" name="Cristina Roman" initials="CR" lastIdx="10" clrIdx="1">
    <p:extLst/>
  </p:cmAuthor>
  <p:cmAuthor id="3" name="Lorena Cortada" initials="LC" lastIdx="1" clrIdx="2">
    <p:extLst>
      <p:ext uri="{19B8F6BF-5375-455C-9EA6-DF929625EA0E}">
        <p15:presenceInfo xmlns:p15="http://schemas.microsoft.com/office/powerpoint/2012/main" userId="S-1-5-21-399871292-1067541598-702843834-822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11B"/>
    <a:srgbClr val="28508C"/>
    <a:srgbClr val="FFFFFF"/>
    <a:srgbClr val="EEEEEE"/>
    <a:srgbClr val="379BD7"/>
    <a:srgbClr val="EBEBEB"/>
    <a:srgbClr val="48545B"/>
    <a:srgbClr val="4A4E52"/>
    <a:srgbClr val="285078"/>
    <a:srgbClr val="DC5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24795-1FD6-CC49-B6C2-485C5403D3BD}" v="113" dt="2019-04-08T11:58:13.608"/>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64043" autoAdjust="0"/>
  </p:normalViewPr>
  <p:slideViewPr>
    <p:cSldViewPr snapToGrid="0">
      <p:cViewPr varScale="1">
        <p:scale>
          <a:sx n="47" d="100"/>
          <a:sy n="47" d="100"/>
        </p:scale>
        <p:origin x="1422" y="4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143588" y="0"/>
            <a:ext cx="3169920" cy="481727"/>
          </a:xfrm>
          <a:prstGeom prst="rect">
            <a:avLst/>
          </a:prstGeom>
        </p:spPr>
        <p:txBody>
          <a:bodyPr vert="horz" lIns="99048" tIns="49524" rIns="99048" bIns="49524" rtlCol="0"/>
          <a:lstStyle>
            <a:lvl1pPr algn="r">
              <a:defRPr sz="1300"/>
            </a:lvl1pPr>
          </a:lstStyle>
          <a:p>
            <a:fld id="{F4985468-EA09-47E3-8036-5BF84197CAEF}" type="datetimeFigureOut">
              <a:rPr lang="en-GB" smtClean="0"/>
              <a:t>13/06/2019</a:t>
            </a:fld>
            <a:endParaRPr lang="en-GB" dirty="0"/>
          </a:p>
        </p:txBody>
      </p:sp>
      <p:sp>
        <p:nvSpPr>
          <p:cNvPr id="4" name="Footer Placeholder 3"/>
          <p:cNvSpPr>
            <a:spLocks noGrp="1"/>
          </p:cNvSpPr>
          <p:nvPr>
            <p:ph type="ftr" sz="quarter" idx="2"/>
          </p:nvPr>
        </p:nvSpPr>
        <p:spPr>
          <a:xfrm>
            <a:off x="0" y="9119475"/>
            <a:ext cx="3169920" cy="481726"/>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143588" y="9119475"/>
            <a:ext cx="3169920" cy="481726"/>
          </a:xfrm>
          <a:prstGeom prst="rect">
            <a:avLst/>
          </a:prstGeom>
        </p:spPr>
        <p:txBody>
          <a:bodyPr vert="horz" lIns="99048" tIns="49524" rIns="99048" bIns="49524" rtlCol="0" anchor="b"/>
          <a:lstStyle>
            <a:lvl1pPr algn="r">
              <a:defRPr sz="13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143588" y="0"/>
            <a:ext cx="3169920" cy="481727"/>
          </a:xfrm>
          <a:prstGeom prst="rect">
            <a:avLst/>
          </a:prstGeom>
        </p:spPr>
        <p:txBody>
          <a:bodyPr vert="horz" lIns="99048" tIns="49524" rIns="99048" bIns="49524" rtlCol="0"/>
          <a:lstStyle>
            <a:lvl1pPr algn="r">
              <a:defRPr sz="1300"/>
            </a:lvl1pPr>
          </a:lstStyle>
          <a:p>
            <a:fld id="{C303BD5E-F603-431C-B79D-697385AE35AF}" type="datetimeFigureOut">
              <a:rPr lang="en-GB" smtClean="0"/>
              <a:t>13/06/2019</a:t>
            </a:fld>
            <a:endParaRPr lang="en-GB"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5"/>
            <a:ext cx="3169920" cy="481726"/>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9048" tIns="49524" rIns="99048" bIns="49524" rtlCol="0" anchor="b"/>
          <a:lstStyle>
            <a:lvl1pPr algn="r">
              <a:defRPr sz="13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3f31oufqFS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Web accessibility</a:t>
            </a:r>
            <a:r>
              <a:rPr lang="en-US" sz="1200" b="0" i="0" kern="1200" dirty="0" smtClean="0">
                <a:solidFill>
                  <a:schemeClr val="tx1"/>
                </a:solidFill>
                <a:effectLst/>
                <a:latin typeface="+mn-lt"/>
                <a:ea typeface="+mn-ea"/>
                <a:cs typeface="+mn-cs"/>
              </a:rPr>
              <a:t> basically means that people with disabilities can use the Web. Can perceive, understand, navigate, and interact with the Web.</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While access to people with disabilities is the primary focus of web accessibility, it also benefits people </a:t>
            </a:r>
            <a:r>
              <a:rPr lang="en-US" sz="1200" b="0"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disabilities. For example, a key principle of web accessibility is designing websites that are flexible to meet different user needs. This flexibility also increases general usability and lets people without disabilities use websites according to their preferences, such as using whichever browser they want and using keyboard shortcuts.</a:t>
            </a: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3</a:t>
            </a:fld>
            <a:endParaRPr lang="en-GB" dirty="0"/>
          </a:p>
        </p:txBody>
      </p:sp>
    </p:spTree>
    <p:extLst>
      <p:ext uri="{BB962C8B-B14F-4D97-AF65-F5344CB8AC3E}">
        <p14:creationId xmlns:p14="http://schemas.microsoft.com/office/powerpoint/2010/main" val="3170713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WCAG is primarily intended for:</a:t>
            </a:r>
          </a:p>
          <a:p>
            <a:r>
              <a:rPr lang="en-US" sz="1200" b="0" i="0" kern="1200" dirty="0" smtClean="0">
                <a:solidFill>
                  <a:schemeClr val="tx1"/>
                </a:solidFill>
                <a:effectLst/>
                <a:latin typeface="+mn-lt"/>
                <a:ea typeface="+mn-ea"/>
                <a:cs typeface="+mn-cs"/>
              </a:rPr>
              <a:t>-Web content developers (page authors, site designers, etc.)</a:t>
            </a:r>
          </a:p>
          <a:p>
            <a:r>
              <a:rPr lang="en-US" sz="1200" b="0" i="0" kern="1200" dirty="0" smtClean="0">
                <a:solidFill>
                  <a:schemeClr val="tx1"/>
                </a:solidFill>
                <a:effectLst/>
                <a:latin typeface="+mn-lt"/>
                <a:ea typeface="+mn-ea"/>
                <a:cs typeface="+mn-cs"/>
              </a:rPr>
              <a:t>-Web authoring tool developers</a:t>
            </a:r>
          </a:p>
          <a:p>
            <a:r>
              <a:rPr lang="en-US" sz="1200" b="0" i="0" kern="1200" dirty="0" smtClean="0">
                <a:solidFill>
                  <a:schemeClr val="tx1"/>
                </a:solidFill>
                <a:effectLst/>
                <a:latin typeface="+mn-lt"/>
                <a:ea typeface="+mn-ea"/>
                <a:cs typeface="+mn-cs"/>
              </a:rPr>
              <a:t>-Web accessibility evaluation tool developers</a:t>
            </a:r>
          </a:p>
          <a:p>
            <a:r>
              <a:rPr lang="en-US" sz="1200" b="0" i="0" kern="1200" dirty="0" smtClean="0">
                <a:solidFill>
                  <a:schemeClr val="tx1"/>
                </a:solidFill>
                <a:effectLst/>
                <a:latin typeface="+mn-lt"/>
                <a:ea typeface="+mn-ea"/>
                <a:cs typeface="+mn-cs"/>
              </a:rPr>
              <a:t>-Others who want or need a standard for web accessibility, including for mobile accessibility</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7</a:t>
            </a:fld>
            <a:endParaRPr lang="en-GB" dirty="0"/>
          </a:p>
        </p:txBody>
      </p:sp>
    </p:spTree>
    <p:extLst>
      <p:ext uri="{BB962C8B-B14F-4D97-AF65-F5344CB8AC3E}">
        <p14:creationId xmlns:p14="http://schemas.microsoft.com/office/powerpoint/2010/main" val="198641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9</a:t>
            </a:fld>
            <a:endParaRPr lang="en-GB" dirty="0"/>
          </a:p>
        </p:txBody>
      </p:sp>
    </p:spTree>
    <p:extLst>
      <p:ext uri="{BB962C8B-B14F-4D97-AF65-F5344CB8AC3E}">
        <p14:creationId xmlns:p14="http://schemas.microsoft.com/office/powerpoint/2010/main" val="314443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11</a:t>
            </a:fld>
            <a:endParaRPr lang="en-GB" dirty="0"/>
          </a:p>
        </p:txBody>
      </p:sp>
    </p:spTree>
    <p:extLst>
      <p:ext uri="{BB962C8B-B14F-4D97-AF65-F5344CB8AC3E}">
        <p14:creationId xmlns:p14="http://schemas.microsoft.com/office/powerpoint/2010/main" val="190247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 People with Disabilities</a:t>
            </a:r>
          </a:p>
          <a:p>
            <a:r>
              <a:rPr lang="en-US" dirty="0" smtClean="0"/>
              <a:t>-Promote a Culture of Accessibility and Inclusion</a:t>
            </a:r>
          </a:p>
          <a:p>
            <a:r>
              <a:rPr lang="en-US" dirty="0" smtClean="0"/>
              <a:t>-The Better Business Case</a:t>
            </a:r>
          </a:p>
          <a:p>
            <a:r>
              <a:rPr lang="en-US" dirty="0" smtClean="0"/>
              <a:t>-Human Rights and the Law</a:t>
            </a:r>
          </a:p>
          <a:p>
            <a:pPr marL="0" indent="0">
              <a:buFontTx/>
              <a:buNone/>
            </a:pPr>
            <a:r>
              <a:rPr lang="en-US" sz="1200" b="0" i="0" kern="1200" dirty="0" smtClean="0">
                <a:solidFill>
                  <a:schemeClr val="tx1"/>
                </a:solidFill>
                <a:effectLst/>
                <a:latin typeface="+mn-lt"/>
                <a:ea typeface="+mn-ea"/>
                <a:cs typeface="+mn-cs"/>
              </a:rPr>
              <a:t>-Reduce site development (in a long term) and maintenance time.</a:t>
            </a:r>
          </a:p>
          <a:p>
            <a:pPr marL="0" indent="0">
              <a:buFontTx/>
              <a:buNone/>
            </a:pPr>
            <a:r>
              <a:rPr lang="es-AR" dirty="0" smtClean="0"/>
              <a:t>-</a:t>
            </a:r>
            <a:r>
              <a:rPr lang="es-AR" dirty="0" err="1" smtClean="0"/>
              <a:t>Promote</a:t>
            </a:r>
            <a:r>
              <a:rPr lang="es-AR" dirty="0" smtClean="0"/>
              <a:t> </a:t>
            </a:r>
            <a:r>
              <a:rPr lang="es-AR" dirty="0" err="1" smtClean="0"/>
              <a:t>usability</a:t>
            </a:r>
            <a:r>
              <a:rPr lang="es-AR" dirty="0" smtClean="0"/>
              <a:t> </a:t>
            </a:r>
            <a:r>
              <a:rPr lang="es-AR" dirty="0" err="1" smtClean="0"/>
              <a:t>for</a:t>
            </a:r>
            <a:r>
              <a:rPr lang="es-AR" dirty="0" smtClean="0"/>
              <a:t> </a:t>
            </a:r>
            <a:r>
              <a:rPr lang="es-AR" dirty="0" err="1" smtClean="0"/>
              <a:t>all</a:t>
            </a:r>
            <a:r>
              <a:rPr lang="es-AR" dirty="0" smtClean="0"/>
              <a:t> </a:t>
            </a:r>
            <a:r>
              <a:rPr lang="es-AR" dirty="0" err="1" smtClean="0"/>
              <a:t>type</a:t>
            </a:r>
            <a:r>
              <a:rPr lang="es-AR" baseline="0" dirty="0" smtClean="0"/>
              <a:t> of </a:t>
            </a:r>
            <a:r>
              <a:rPr lang="es-AR" baseline="0" dirty="0" err="1" smtClean="0"/>
              <a:t>users</a:t>
            </a:r>
            <a:r>
              <a:rPr lang="es-AR" baseline="0" dirty="0" smtClean="0"/>
              <a:t>.</a:t>
            </a:r>
          </a:p>
          <a:p>
            <a:pPr marL="0" indent="0">
              <a:buFontTx/>
              <a:buNone/>
            </a:pPr>
            <a:r>
              <a:rPr lang="en-US" sz="1200" b="0" i="0" kern="1200" dirty="0" smtClean="0">
                <a:solidFill>
                  <a:schemeClr val="tx1"/>
                </a:solidFill>
                <a:effectLst/>
                <a:latin typeface="+mn-lt"/>
                <a:ea typeface="+mn-ea"/>
                <a:cs typeface="+mn-cs"/>
              </a:rPr>
              <a:t>Accessible websites can have better search results, reduced maintenance costs, increased audience reach, and demonstrate corporate social responsibility </a:t>
            </a:r>
            <a:endParaRPr lang="en-US" dirty="0" smtClean="0"/>
          </a:p>
          <a:p>
            <a:endParaRPr lang="es-AR" dirty="0" smtClean="0"/>
          </a:p>
          <a:p>
            <a:r>
              <a:rPr lang="es-AR" dirty="0" smtClean="0"/>
              <a:t>(</a:t>
            </a:r>
            <a:r>
              <a:rPr lang="es-AR" dirty="0" err="1" smtClean="0"/>
              <a:t>See</a:t>
            </a:r>
            <a:r>
              <a:rPr lang="es-AR" dirty="0" smtClean="0"/>
              <a:t> video: </a:t>
            </a:r>
            <a:r>
              <a:rPr lang="en-US" dirty="0" smtClean="0">
                <a:hlinkClick r:id="rId3"/>
              </a:rPr>
              <a:t>https://www.youtube.com/watch?v=3f31oufqFSM</a:t>
            </a:r>
            <a:r>
              <a:rPr lang="en-US" dirty="0" smtClean="0"/>
              <a:t> </a:t>
            </a:r>
            <a:r>
              <a:rPr lang="es-AR" dirty="0" smtClean="0"/>
              <a:t>)</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14</a:t>
            </a:fld>
            <a:endParaRPr lang="en-GB" dirty="0"/>
          </a:p>
        </p:txBody>
      </p:sp>
    </p:spTree>
    <p:extLst>
      <p:ext uri="{BB962C8B-B14F-4D97-AF65-F5344CB8AC3E}">
        <p14:creationId xmlns:p14="http://schemas.microsoft.com/office/powerpoint/2010/main" val="90354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smtClean="0"/>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9530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29947852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050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E11137-9F84-EE4B-8148-5E9F345BCE40}"/>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8" name="TextBox 19"/>
          <p:cNvSpPr txBox="1"/>
          <p:nvPr/>
        </p:nvSpPr>
        <p:spPr>
          <a:xfrm>
            <a:off x="5337995" y="26655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806825" y="536237"/>
            <a:ext cx="2184203" cy="660738"/>
          </a:xfrm>
          <a:noFill/>
        </p:spPr>
        <p:txBody>
          <a:bodyPr wrap="square" lIns="0" tIns="180000" rIns="0" bIns="0" anchor="t" anchorCtr="1">
            <a:normAutofit/>
          </a:bodyPr>
          <a:lstStyle>
            <a:lvl1pPr marL="0" algn="ctr" defTabSz="914400" rtl="0" eaLnBrk="1" latinLnBrk="0" hangingPunct="1">
              <a:lnSpc>
                <a:spcPct val="70000"/>
              </a:lnSpc>
              <a:spcBef>
                <a:spcPct val="0"/>
              </a:spcBef>
              <a:buNone/>
              <a:defRPr lang="en-GB" sz="4800" b="1" kern="1200" cap="all" baseline="0" dirty="0">
                <a:solidFill>
                  <a:schemeClr val="bg1"/>
                </a:solidFill>
                <a:highlight>
                  <a:srgbClr val="28508C"/>
                </a:highlight>
                <a:latin typeface="Arial Narrow" charset="0"/>
                <a:ea typeface="Arial Narrow" charset="0"/>
                <a:cs typeface="Arial Narrow" charset="0"/>
              </a:defRPr>
            </a:lvl1pPr>
          </a:lstStyle>
          <a:p>
            <a:r>
              <a:rPr lang="en-US" dirty="0"/>
              <a:t>AGENDA</a:t>
            </a:r>
            <a:endParaRPr lang="en-GB" dirty="0"/>
          </a:p>
        </p:txBody>
      </p:sp>
      <p:sp>
        <p:nvSpPr>
          <p:cNvPr id="28"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9" name="Shape 149"/>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5" name="Content Placeholder 2"/>
          <p:cNvSpPr>
            <a:spLocks noGrp="1"/>
          </p:cNvSpPr>
          <p:nvPr>
            <p:ph idx="14" hasCustomPrompt="1"/>
          </p:nvPr>
        </p:nvSpPr>
        <p:spPr>
          <a:xfrm>
            <a:off x="806824" y="1491789"/>
            <a:ext cx="9682333" cy="4070032"/>
          </a:xfrm>
        </p:spPr>
        <p:txBody>
          <a:bodyPr wrap="none" lIns="0">
            <a:noAutofit/>
          </a:bodyPr>
          <a:lstStyle>
            <a:lvl1pPr marL="457200" marR="0" indent="-457200" algn="l" defTabSz="914400" rtl="0" eaLnBrk="1" fontAlgn="auto" latinLnBrk="0" hangingPunct="1">
              <a:lnSpc>
                <a:spcPct val="90000"/>
              </a:lnSpc>
              <a:spcBef>
                <a:spcPts val="1000"/>
              </a:spcBef>
              <a:spcAft>
                <a:spcPts val="0"/>
              </a:spcAft>
              <a:buClr>
                <a:srgbClr val="DE411B"/>
              </a:buClr>
              <a:buSzTx/>
              <a:buFont typeface="Wingdings" panose="05000000000000000000" pitchFamily="2" charset="2"/>
              <a:buChar char="§"/>
              <a:tabLst/>
              <a:defRPr lang="en-US" sz="33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tabLst/>
              <a:defRPr/>
            </a:pPr>
            <a:r>
              <a:rPr lang="en-US" dirty="0"/>
              <a:t>First topics on the agenda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13" name="Text Placeholder 1"/>
          <p:cNvSpPr txBox="1">
            <a:spLocks/>
          </p:cNvSpPr>
          <p:nvPr userDrawn="1"/>
        </p:nvSpPr>
        <p:spPr>
          <a:xfrm flipH="1" flipV="1">
            <a:off x="803275" y="1339238"/>
            <a:ext cx="10533419"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pic>
        <p:nvPicPr>
          <p:cNvPr id="2" name="Picture 1">
            <a:extLst>
              <a:ext uri="{FF2B5EF4-FFF2-40B4-BE49-F238E27FC236}">
                <a16:creationId xmlns:a16="http://schemas.microsoft.com/office/drawing/2014/main" id="{2D1B395E-4BB4-41CF-AEB4-F9A85E888605}"/>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34213131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394460" y="3404110"/>
            <a:ext cx="7254240" cy="1063387"/>
          </a:xfrm>
        </p:spPr>
        <p:txBody>
          <a:bodyPr wrap="square" lIns="0" anchor="b"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highlight>
                  <a:srgbClr val="28508C"/>
                </a:highlight>
                <a:latin typeface="Arial Narrow" charset="0"/>
                <a:ea typeface="Arial Narrow" charset="0"/>
                <a:cs typeface="Arial Narrow" charset="0"/>
              </a:defRPr>
            </a:lvl1pPr>
          </a:lstStyle>
          <a:p>
            <a:r>
              <a:rPr lang="en-US" dirty="0"/>
              <a:t>TITLE GOES HERE. It may stretch to two lines.</a:t>
            </a:r>
            <a:endParaRPr lang="en-GB" dirty="0"/>
          </a:p>
        </p:txBody>
      </p:sp>
      <p:sp>
        <p:nvSpPr>
          <p:cNvPr id="10" name="Text Placeholder 9">
            <a:extLst>
              <a:ext uri="{FF2B5EF4-FFF2-40B4-BE49-F238E27FC236}">
                <a16:creationId xmlns:a16="http://schemas.microsoft.com/office/drawing/2014/main" id="{8FAC2090-0836-2B44-AEBD-97A67CFDF0DA}"/>
              </a:ext>
            </a:extLst>
          </p:cNvPr>
          <p:cNvSpPr>
            <a:spLocks noGrp="1"/>
          </p:cNvSpPr>
          <p:nvPr>
            <p:ph type="body" sz="quarter" idx="14" hasCustomPrompt="1"/>
          </p:nvPr>
        </p:nvSpPr>
        <p:spPr>
          <a:xfrm>
            <a:off x="1394460" y="4533900"/>
            <a:ext cx="7254875" cy="1042606"/>
          </a:xfrm>
        </p:spPr>
        <p:txBody>
          <a:bodyPr l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b="1" i="0" cap="all" baseline="0">
                <a:solidFill>
                  <a:schemeClr val="tx1"/>
                </a:solidFill>
                <a:latin typeface="Arial Narrow" panose="020B0604020202020204" pitchFamily="34" charset="0"/>
                <a:cs typeface="Arial Narrow"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THIS IS SUBTITLE TEXT IT CAN IT CAN ALSO GO TO ADDITIONAL LINES IF NECESSARY. IF THIS GOES TO MULTIPLE LINES IT LOOKS LIKE THIS.</a:t>
            </a:r>
          </a:p>
        </p:txBody>
      </p:sp>
    </p:spTree>
    <p:extLst>
      <p:ext uri="{BB962C8B-B14F-4D97-AF65-F5344CB8AC3E}">
        <p14:creationId xmlns:p14="http://schemas.microsoft.com/office/powerpoint/2010/main" val="25011290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LEFT_whit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Fifth level</a:t>
            </a:r>
            <a:endParaRPr lang="en-US" dirty="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2" name="Content Placeholder 2"/>
          <p:cNvSpPr>
            <a:spLocks noGrp="1"/>
          </p:cNvSpPr>
          <p:nvPr>
            <p:ph idx="15" hasCustomPrompt="1"/>
          </p:nvPr>
        </p:nvSpPr>
        <p:spPr>
          <a:xfrm>
            <a:off x="806824" y="2414294"/>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20" name="Content Placeholder 2"/>
          <p:cNvSpPr>
            <a:spLocks noGrp="1"/>
          </p:cNvSpPr>
          <p:nvPr>
            <p:ph idx="13" hasCustomPrompt="1"/>
          </p:nvPr>
        </p:nvSpPr>
        <p:spPr>
          <a:xfrm>
            <a:off x="806824" y="2839026"/>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6" name="Picture 15">
            <a:extLst>
              <a:ext uri="{FF2B5EF4-FFF2-40B4-BE49-F238E27FC236}">
                <a16:creationId xmlns:a16="http://schemas.microsoft.com/office/drawing/2014/main" id="{142953CE-459A-5E4B-A54D-DCA368B7DAD2}"/>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9" name="Shape 149">
            <a:extLst>
              <a:ext uri="{FF2B5EF4-FFF2-40B4-BE49-F238E27FC236}">
                <a16:creationId xmlns:a16="http://schemas.microsoft.com/office/drawing/2014/main" id="{8E137956-89ED-5B45-A8A7-23EF801A00B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21" name="Text Placeholder 1">
            <a:extLst>
              <a:ext uri="{FF2B5EF4-FFF2-40B4-BE49-F238E27FC236}">
                <a16:creationId xmlns:a16="http://schemas.microsoft.com/office/drawing/2014/main" id="{FEA44568-E5C8-0D40-B609-70F2C37BEB61}"/>
              </a:ext>
            </a:extLst>
          </p:cNvPr>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7" name="Title 1">
            <a:extLst>
              <a:ext uri="{FF2B5EF4-FFF2-40B4-BE49-F238E27FC236}">
                <a16:creationId xmlns:a16="http://schemas.microsoft.com/office/drawing/2014/main" id="{3F026738-779F-E648-8631-A87DFBD2A748}"/>
              </a:ext>
            </a:extLst>
          </p:cNvPr>
          <p:cNvSpPr>
            <a:spLocks noGrp="1"/>
          </p:cNvSpPr>
          <p:nvPr>
            <p:ph type="title" hasCustomPrompt="1"/>
          </p:nvPr>
        </p:nvSpPr>
        <p:spPr>
          <a:xfrm>
            <a:off x="806824" y="166259"/>
            <a:ext cx="10578354" cy="1023823"/>
          </a:xfrm>
          <a:noFill/>
        </p:spPr>
        <p:txBody>
          <a:bodyPr lIns="72000" tIns="468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chemeClr val="bg1"/>
                </a:solidFill>
                <a:highlight>
                  <a:srgbClr val="28508C"/>
                </a:highlight>
                <a:latin typeface="Arial Narrow" charset="0"/>
                <a:ea typeface="Arial Narrow" charset="0"/>
                <a:cs typeface="Arial Narrow" charset="0"/>
              </a:defRPr>
            </a:lvl1pPr>
          </a:lstStyle>
          <a:p>
            <a:r>
              <a:rPr lang="en-US" dirty="0"/>
              <a:t>Section title </a:t>
            </a:r>
            <a:br>
              <a:rPr lang="en-US" dirty="0"/>
            </a:br>
            <a:r>
              <a:rPr lang="en-US" dirty="0"/>
              <a:t>and possibly second row</a:t>
            </a:r>
            <a:endParaRPr lang="en-GB" dirty="0"/>
          </a:p>
        </p:txBody>
      </p:sp>
      <p:pic>
        <p:nvPicPr>
          <p:cNvPr id="14" name="Picture 13">
            <a:extLst>
              <a:ext uri="{FF2B5EF4-FFF2-40B4-BE49-F238E27FC236}">
                <a16:creationId xmlns:a16="http://schemas.microsoft.com/office/drawing/2014/main" id="{D7D2AC2D-BDF1-42CA-A9B6-362F2D01C72A}"/>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29040427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columns_two_white">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pic>
        <p:nvPicPr>
          <p:cNvPr id="11" name="Picture 10">
            <a:extLst>
              <a:ext uri="{FF2B5EF4-FFF2-40B4-BE49-F238E27FC236}">
                <a16:creationId xmlns:a16="http://schemas.microsoft.com/office/drawing/2014/main" id="{7BB67E92-36F3-A748-A4C4-58E915E85EF6}"/>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2" name="Shape 149">
            <a:extLst>
              <a:ext uri="{FF2B5EF4-FFF2-40B4-BE49-F238E27FC236}">
                <a16:creationId xmlns:a16="http://schemas.microsoft.com/office/drawing/2014/main" id="{4E3DCA6A-C103-6C4D-81C2-123FCCACA103}"/>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3" name="Text Placeholder 1">
            <a:extLst>
              <a:ext uri="{FF2B5EF4-FFF2-40B4-BE49-F238E27FC236}">
                <a16:creationId xmlns:a16="http://schemas.microsoft.com/office/drawing/2014/main" id="{FF1E87C1-A718-E349-A938-C1ACD102CB58}"/>
              </a:ext>
            </a:extLst>
          </p:cNvPr>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5" name="Title 1">
            <a:extLst>
              <a:ext uri="{FF2B5EF4-FFF2-40B4-BE49-F238E27FC236}">
                <a16:creationId xmlns:a16="http://schemas.microsoft.com/office/drawing/2014/main" id="{1ADDCD43-CDDC-D94F-A266-2EA1BCE1C482}"/>
              </a:ext>
            </a:extLst>
          </p:cNvPr>
          <p:cNvSpPr>
            <a:spLocks noGrp="1"/>
          </p:cNvSpPr>
          <p:nvPr>
            <p:ph type="title" hasCustomPrompt="1"/>
          </p:nvPr>
        </p:nvSpPr>
        <p:spPr>
          <a:xfrm>
            <a:off x="806824" y="166259"/>
            <a:ext cx="10578354" cy="1023823"/>
          </a:xfrm>
          <a:noFill/>
        </p:spPr>
        <p:txBody>
          <a:bodyPr lIns="72000" tIns="468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chemeClr val="bg1"/>
                </a:solidFill>
                <a:highlight>
                  <a:srgbClr val="28508C"/>
                </a:highlight>
                <a:latin typeface="Arial Narrow" charset="0"/>
                <a:ea typeface="Arial Narrow" charset="0"/>
                <a:cs typeface="Arial Narrow" charset="0"/>
              </a:defRPr>
            </a:lvl1pPr>
          </a:lstStyle>
          <a:p>
            <a:r>
              <a:rPr lang="en-US" dirty="0"/>
              <a:t>Page title</a:t>
            </a:r>
            <a:endParaRPr lang="en-GB" dirty="0"/>
          </a:p>
        </p:txBody>
      </p:sp>
      <p:pic>
        <p:nvPicPr>
          <p:cNvPr id="16" name="Picture 15">
            <a:extLst>
              <a:ext uri="{FF2B5EF4-FFF2-40B4-BE49-F238E27FC236}">
                <a16:creationId xmlns:a16="http://schemas.microsoft.com/office/drawing/2014/main" id="{98CEEBB1-A4A0-403C-ABF2-5744A36313EF}"/>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11991474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columns_three_whit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pic>
        <p:nvPicPr>
          <p:cNvPr id="16" name="Picture 15">
            <a:extLst>
              <a:ext uri="{FF2B5EF4-FFF2-40B4-BE49-F238E27FC236}">
                <a16:creationId xmlns:a16="http://schemas.microsoft.com/office/drawing/2014/main" id="{B56CE4B2-93A6-2B47-9C30-F7315841A605}"/>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8" name="Shape 149">
            <a:extLst>
              <a:ext uri="{FF2B5EF4-FFF2-40B4-BE49-F238E27FC236}">
                <a16:creationId xmlns:a16="http://schemas.microsoft.com/office/drawing/2014/main" id="{327EF12D-FC3D-884E-88A8-DA1BB5CB669A}"/>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23" name="Text Placeholder 1">
            <a:extLst>
              <a:ext uri="{FF2B5EF4-FFF2-40B4-BE49-F238E27FC236}">
                <a16:creationId xmlns:a16="http://schemas.microsoft.com/office/drawing/2014/main" id="{2BAD239E-A6A9-C043-B720-1D1DBDFBF129}"/>
              </a:ext>
            </a:extLst>
          </p:cNvPr>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1" name="Title 1">
            <a:extLst>
              <a:ext uri="{FF2B5EF4-FFF2-40B4-BE49-F238E27FC236}">
                <a16:creationId xmlns:a16="http://schemas.microsoft.com/office/drawing/2014/main" id="{AF4ACE8F-9A9C-9C4A-B507-A134BF09D131}"/>
              </a:ext>
            </a:extLst>
          </p:cNvPr>
          <p:cNvSpPr>
            <a:spLocks noGrp="1"/>
          </p:cNvSpPr>
          <p:nvPr>
            <p:ph type="title" hasCustomPrompt="1"/>
          </p:nvPr>
        </p:nvSpPr>
        <p:spPr>
          <a:xfrm>
            <a:off x="806824" y="166259"/>
            <a:ext cx="10578354" cy="1023823"/>
          </a:xfrm>
          <a:noFill/>
        </p:spPr>
        <p:txBody>
          <a:bodyPr lIns="72000" tIns="468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chemeClr val="bg1"/>
                </a:solidFill>
                <a:highlight>
                  <a:srgbClr val="28508C"/>
                </a:highlight>
                <a:latin typeface="Arial Narrow" charset="0"/>
                <a:ea typeface="Arial Narrow" charset="0"/>
                <a:cs typeface="Arial Narrow" charset="0"/>
              </a:defRPr>
            </a:lvl1pPr>
          </a:lstStyle>
          <a:p>
            <a:r>
              <a:rPr lang="en-US" dirty="0"/>
              <a:t>Page title</a:t>
            </a:r>
            <a:endParaRPr lang="en-GB" dirty="0"/>
          </a:p>
        </p:txBody>
      </p:sp>
      <p:pic>
        <p:nvPicPr>
          <p:cNvPr id="17" name="Picture 16">
            <a:extLst>
              <a:ext uri="{FF2B5EF4-FFF2-40B4-BE49-F238E27FC236}">
                <a16:creationId xmlns:a16="http://schemas.microsoft.com/office/drawing/2014/main" id="{8E690EC2-0AC9-496D-9E14-1E75CCC058EE}"/>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21635699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_Empty_white">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tx1"/>
                </a:solidFill>
                <a:latin typeface="Arial Narrow Bold" panose="020B0706020202030204" pitchFamily="34" charset="0"/>
              </a:rPr>
              <a:pPr algn="ctr"/>
              <a:t>‹#›</a:t>
            </a:fld>
            <a:endParaRPr lang="en-GB" sz="1200" baseline="0" dirty="0">
              <a:solidFill>
                <a:schemeClr val="tx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tx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1" name="Picture 10">
            <a:extLst>
              <a:ext uri="{FF2B5EF4-FFF2-40B4-BE49-F238E27FC236}">
                <a16:creationId xmlns:a16="http://schemas.microsoft.com/office/drawing/2014/main" id="{6DBD4375-D4A0-664E-BF6D-77B51B80B116}"/>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7" name="Title 1">
            <a:extLst>
              <a:ext uri="{FF2B5EF4-FFF2-40B4-BE49-F238E27FC236}">
                <a16:creationId xmlns:a16="http://schemas.microsoft.com/office/drawing/2014/main" id="{CC3D43D3-067C-8448-9AD1-43259D17CA44}"/>
              </a:ext>
            </a:extLst>
          </p:cNvPr>
          <p:cNvSpPr>
            <a:spLocks noGrp="1"/>
          </p:cNvSpPr>
          <p:nvPr>
            <p:ph type="title" hasCustomPrompt="1"/>
          </p:nvPr>
        </p:nvSpPr>
        <p:spPr>
          <a:xfrm>
            <a:off x="806824" y="166259"/>
            <a:ext cx="10578354" cy="1023823"/>
          </a:xfrm>
          <a:noFill/>
        </p:spPr>
        <p:txBody>
          <a:bodyPr lIns="72000" tIns="46800" rIns="72000" anchor="b" anchorCtr="1">
            <a:normAutofit/>
          </a:bodyPr>
          <a:lstStyle>
            <a:lvl1pPr marL="0" algn="ctr" defTabSz="914400" rtl="0" eaLnBrk="1" latinLnBrk="0" hangingPunct="1">
              <a:lnSpc>
                <a:spcPct val="70000"/>
              </a:lnSpc>
              <a:spcBef>
                <a:spcPct val="0"/>
              </a:spcBef>
              <a:buNone/>
              <a:defRPr lang="en-GB" sz="3600" b="1" dirty="0">
                <a:latin typeface="Arial Narrow" panose="020B0606020202030204" pitchFamily="34" charset="0"/>
                <a:cs typeface="Arial" panose="020B0604020202020204" pitchFamily="34" charset="0"/>
              </a:defRPr>
            </a:lvl1pPr>
          </a:lstStyle>
          <a:p>
            <a:r>
              <a:rPr lang="en-US" dirty="0"/>
              <a:t>Page title</a:t>
            </a:r>
            <a:endParaRPr lang="en-GB" dirty="0"/>
          </a:p>
        </p:txBody>
      </p:sp>
      <p:pic>
        <p:nvPicPr>
          <p:cNvPr id="8" name="Picture 7">
            <a:extLst>
              <a:ext uri="{FF2B5EF4-FFF2-40B4-BE49-F238E27FC236}">
                <a16:creationId xmlns:a16="http://schemas.microsoft.com/office/drawing/2014/main" id="{AB4436CB-69C4-4E7A-91D1-C8BE5E2F0C58}"/>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389932007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hanks">
    <p:spTree>
      <p:nvGrpSpPr>
        <p:cNvPr id="1" name=""/>
        <p:cNvGrpSpPr/>
        <p:nvPr/>
      </p:nvGrpSpPr>
      <p:grpSpPr>
        <a:xfrm>
          <a:off x="0" y="0"/>
          <a:ext cx="0" cy="0"/>
          <a:chOff x="0" y="0"/>
          <a:chExt cx="0" cy="0"/>
        </a:xfrm>
      </p:grpSpPr>
      <p:sp>
        <p:nvSpPr>
          <p:cNvPr id="8" name="TextBox 19"/>
          <p:cNvSpPr txBox="1"/>
          <p:nvPr/>
        </p:nvSpPr>
        <p:spPr>
          <a:xfrm>
            <a:off x="4862147" y="322509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3206888" y="2379387"/>
            <a:ext cx="7421880" cy="594213"/>
          </a:xfrm>
        </p:spPr>
        <p:txBody>
          <a:bodyPr wrap="square" lIns="0" tIns="0" rIns="0" bIns="0" anchor="t" anchorCtr="0">
            <a:normAutofit/>
          </a:bodyPr>
          <a:lstStyle>
            <a:lvl1pPr marL="0" algn="r" defTabSz="914400" rtl="0" eaLnBrk="1" latinLnBrk="0" hangingPunct="1">
              <a:lnSpc>
                <a:spcPct val="70000"/>
              </a:lnSpc>
              <a:spcBef>
                <a:spcPct val="0"/>
              </a:spcBef>
              <a:buNone/>
              <a:defRPr lang="en-GB" sz="4800" b="1" kern="1200" cap="none" baseline="0" dirty="0">
                <a:solidFill>
                  <a:srgbClr val="000000"/>
                </a:solidFill>
                <a:latin typeface="Arial Narrow" charset="0"/>
                <a:ea typeface="Arial Narrow" charset="0"/>
                <a:cs typeface="Arial Narrow" charset="0"/>
              </a:defRPr>
            </a:lvl1pPr>
          </a:lstStyle>
          <a:p>
            <a:r>
              <a:rPr lang="en-US" dirty="0"/>
              <a:t>THANK YOU</a:t>
            </a:r>
            <a:endParaRPr lang="en-GB" dirty="0"/>
          </a:p>
        </p:txBody>
      </p:sp>
      <p:sp>
        <p:nvSpPr>
          <p:cNvPr id="4" name="Content Placeholder 2"/>
          <p:cNvSpPr>
            <a:spLocks noGrp="1"/>
          </p:cNvSpPr>
          <p:nvPr>
            <p:ph idx="20" hasCustomPrompt="1"/>
          </p:nvPr>
        </p:nvSpPr>
        <p:spPr>
          <a:xfrm>
            <a:off x="5590243" y="4671588"/>
            <a:ext cx="5038525" cy="216152"/>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mn-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+ 00 000 000 000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5" name="Content Placeholder 2"/>
          <p:cNvSpPr>
            <a:spLocks noGrp="1"/>
          </p:cNvSpPr>
          <p:nvPr>
            <p:ph idx="21" hasCustomPrompt="1"/>
          </p:nvPr>
        </p:nvSpPr>
        <p:spPr>
          <a:xfrm>
            <a:off x="5590244" y="3532872"/>
            <a:ext cx="5038524" cy="448637"/>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Name surname</a:t>
            </a:r>
          </a:p>
        </p:txBody>
      </p:sp>
      <p:sp>
        <p:nvSpPr>
          <p:cNvPr id="6" name="Content Placeholder 2"/>
          <p:cNvSpPr>
            <a:spLocks noGrp="1"/>
          </p:cNvSpPr>
          <p:nvPr>
            <p:ph idx="22" hasCustomPrompt="1"/>
          </p:nvPr>
        </p:nvSpPr>
        <p:spPr>
          <a:xfrm>
            <a:off x="5590244" y="4888429"/>
            <a:ext cx="5020417" cy="290153"/>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name.surname@endava.com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7" name="Content Placeholder 2"/>
          <p:cNvSpPr>
            <a:spLocks noGrp="1"/>
          </p:cNvSpPr>
          <p:nvPr>
            <p:ph idx="23" hasCustomPrompt="1"/>
          </p:nvPr>
        </p:nvSpPr>
        <p:spPr>
          <a:xfrm>
            <a:off x="5590244" y="3981510"/>
            <a:ext cx="5038524" cy="210246"/>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Job title</a:t>
            </a:r>
          </a:p>
        </p:txBody>
      </p:sp>
    </p:spTree>
    <p:extLst>
      <p:ext uri="{BB962C8B-B14F-4D97-AF65-F5344CB8AC3E}">
        <p14:creationId xmlns:p14="http://schemas.microsoft.com/office/powerpoint/2010/main" val="2417681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8" name="TextBox 19"/>
          <p:cNvSpPr txBox="1"/>
          <p:nvPr/>
        </p:nvSpPr>
        <p:spPr>
          <a:xfrm>
            <a:off x="5915410"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180012" y="109739"/>
            <a:ext cx="9831977" cy="1080343"/>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6" name="Content Placeholder 2"/>
          <p:cNvSpPr>
            <a:spLocks noGrp="1"/>
          </p:cNvSpPr>
          <p:nvPr>
            <p:ph idx="22"/>
          </p:nvPr>
        </p:nvSpPr>
        <p:spPr>
          <a:xfrm>
            <a:off x="1218690" y="3360612"/>
            <a:ext cx="9831977" cy="1453979"/>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a:buFontTx/>
              <a:buNone/>
              <a:defRPr sz="1600">
                <a:solidFill>
                  <a:schemeClr val="tx1"/>
                </a:solidFill>
              </a:defRPr>
            </a:lvl2pPr>
            <a:lvl3pPr marL="914400" indent="0" algn="ctr">
              <a:buClr>
                <a:srgbClr val="81ADB5"/>
              </a:buClr>
              <a:buFontTx/>
              <a:buNone/>
              <a:defRPr sz="1600">
                <a:solidFill>
                  <a:schemeClr val="tx1"/>
                </a:solidFill>
              </a:defRPr>
            </a:lvl3pPr>
            <a:lvl4pPr marL="1600200" indent="-228600" algn="ctr">
              <a:buFont typeface="Calibri" panose="020F0502020204030204" pitchFamily="34" charset="0"/>
              <a:buChar char="-"/>
              <a:defRPr sz="1400">
                <a:solidFill>
                  <a:schemeClr val="tx1"/>
                </a:solidFill>
              </a:defRPr>
            </a:lvl4pPr>
            <a:lvl5pPr algn="ct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pic>
        <p:nvPicPr>
          <p:cNvPr id="11" name="Picture 10">
            <a:extLst>
              <a:ext uri="{FF2B5EF4-FFF2-40B4-BE49-F238E27FC236}">
                <a16:creationId xmlns:a16="http://schemas.microsoft.com/office/drawing/2014/main" id="{9FEF2EA3-259A-FE43-B11F-DE22703BD724}"/>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3" name="Picture 12">
            <a:extLst>
              <a:ext uri="{FF2B5EF4-FFF2-40B4-BE49-F238E27FC236}">
                <a16:creationId xmlns:a16="http://schemas.microsoft.com/office/drawing/2014/main" id="{FC942F6B-B9C4-4D72-994D-F2E2C74D8742}"/>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79270700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68827915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_Empty">
    <p:spTree>
      <p:nvGrpSpPr>
        <p:cNvPr id="1" name=""/>
        <p:cNvGrpSpPr/>
        <p:nvPr/>
      </p:nvGrpSpPr>
      <p:grpSpPr>
        <a:xfrm>
          <a:off x="0" y="0"/>
          <a:ext cx="0" cy="0"/>
          <a:chOff x="0" y="0"/>
          <a:chExt cx="0" cy="0"/>
        </a:xfrm>
      </p:grpSpPr>
      <p:sp>
        <p:nvSpPr>
          <p:cNvPr id="8" name="TextBox 19"/>
          <p:cNvSpPr txBox="1"/>
          <p:nvPr/>
        </p:nvSpPr>
        <p:spPr>
          <a:xfrm>
            <a:off x="5915410"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180012" y="142700"/>
            <a:ext cx="9831977" cy="1047382"/>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pic>
        <p:nvPicPr>
          <p:cNvPr id="11" name="Picture 10">
            <a:extLst>
              <a:ext uri="{FF2B5EF4-FFF2-40B4-BE49-F238E27FC236}">
                <a16:creationId xmlns:a16="http://schemas.microsoft.com/office/drawing/2014/main" id="{9FEF2EA3-259A-FE43-B11F-DE22703BD724}"/>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9" name="Picture 8">
            <a:extLst>
              <a:ext uri="{FF2B5EF4-FFF2-40B4-BE49-F238E27FC236}">
                <a16:creationId xmlns:a16="http://schemas.microsoft.com/office/drawing/2014/main" id="{99291C1C-7A27-4AFA-91C1-429F1AC50AF7}"/>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2160444544"/>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RIGH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963132" y="2800165"/>
            <a:ext cx="6401554" cy="3021340"/>
          </a:xfrm>
        </p:spPr>
        <p:txBody>
          <a:bodyPr lIns="0">
            <a:sp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r">
              <a:buFontTx/>
              <a:buNone/>
              <a:defRPr sz="1600">
                <a:solidFill>
                  <a:schemeClr val="tx1"/>
                </a:solidFill>
              </a:defRPr>
            </a:lvl2pPr>
            <a:lvl3pPr marL="914400" indent="0" algn="r">
              <a:buClr>
                <a:srgbClr val="81ADB5"/>
              </a:buClr>
              <a:buFontTx/>
              <a:buNone/>
              <a:defRPr sz="1600">
                <a:solidFill>
                  <a:schemeClr val="tx1"/>
                </a:solidFill>
              </a:defRPr>
            </a:lvl3pPr>
            <a:lvl4pPr marL="1371600" indent="0" algn="r">
              <a:buFontTx/>
              <a:buNone/>
              <a:defRPr sz="1500">
                <a:solidFill>
                  <a:schemeClr val="tx1"/>
                </a:solidFill>
              </a:defRPr>
            </a:lvl4pPr>
            <a:lvl5pPr marL="1828800" indent="0" algn="r">
              <a:buFontTx/>
              <a:buNone/>
              <a:defRPr>
                <a:solidFill>
                  <a:schemeClr val="tx1"/>
                </a:solidFill>
              </a:defRPr>
            </a:lvl5pPr>
            <a:lvl6pPr algn="r">
              <a:defRPr sz="1200"/>
            </a:lvl6pPr>
            <a:lvl8pPr algn="r">
              <a:defRPr sz="12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Content Placeholder 2"/>
          <p:cNvSpPr>
            <a:spLocks noGrp="1"/>
          </p:cNvSpPr>
          <p:nvPr>
            <p:ph idx="14"/>
          </p:nvPr>
        </p:nvSpPr>
        <p:spPr>
          <a:xfrm>
            <a:off x="806824"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Fifth level</a:t>
            </a:r>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2" name="Content Placeholder 2"/>
          <p:cNvSpPr>
            <a:spLocks noGrp="1"/>
          </p:cNvSpPr>
          <p:nvPr>
            <p:ph idx="15" hasCustomPrompt="1"/>
          </p:nvPr>
        </p:nvSpPr>
        <p:spPr>
          <a:xfrm>
            <a:off x="4963132" y="2375433"/>
            <a:ext cx="6401554" cy="424732"/>
          </a:xfrm>
        </p:spPr>
        <p:txBody>
          <a:bodyPr lIns="0" anchor="b" anchorCtr="0">
            <a:spAutoFit/>
          </a:bodyPr>
          <a:lstStyle>
            <a:lvl1pPr marL="0" marR="0" indent="0" algn="r"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pic>
        <p:nvPicPr>
          <p:cNvPr id="18" name="Picture 17">
            <a:extLst>
              <a:ext uri="{FF2B5EF4-FFF2-40B4-BE49-F238E27FC236}">
                <a16:creationId xmlns:a16="http://schemas.microsoft.com/office/drawing/2014/main" id="{BF932531-83A0-6D49-8AAF-EFCB2C0375C9}"/>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9" name="Shape 149">
            <a:extLst>
              <a:ext uri="{FF2B5EF4-FFF2-40B4-BE49-F238E27FC236}">
                <a16:creationId xmlns:a16="http://schemas.microsoft.com/office/drawing/2014/main" id="{9F4853A7-CF02-BA4E-ADCE-72A57C199774}"/>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22" name="Text Placeholder 1">
            <a:extLst>
              <a:ext uri="{FF2B5EF4-FFF2-40B4-BE49-F238E27FC236}">
                <a16:creationId xmlns:a16="http://schemas.microsoft.com/office/drawing/2014/main" id="{DE3172E9-3DB9-9045-99D4-8246135A855E}"/>
              </a:ext>
            </a:extLst>
          </p:cNvPr>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5" name="Title 1">
            <a:extLst>
              <a:ext uri="{FF2B5EF4-FFF2-40B4-BE49-F238E27FC236}">
                <a16:creationId xmlns:a16="http://schemas.microsoft.com/office/drawing/2014/main" id="{1E4C0683-DF00-ED48-B628-D3CE53E19934}"/>
              </a:ext>
            </a:extLst>
          </p:cNvPr>
          <p:cNvSpPr>
            <a:spLocks noGrp="1"/>
          </p:cNvSpPr>
          <p:nvPr>
            <p:ph type="title" hasCustomPrompt="1"/>
          </p:nvPr>
        </p:nvSpPr>
        <p:spPr>
          <a:xfrm>
            <a:off x="1180012" y="175681"/>
            <a:ext cx="9831977" cy="1014401"/>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pic>
        <p:nvPicPr>
          <p:cNvPr id="14" name="Picture 13">
            <a:extLst>
              <a:ext uri="{FF2B5EF4-FFF2-40B4-BE49-F238E27FC236}">
                <a16:creationId xmlns:a16="http://schemas.microsoft.com/office/drawing/2014/main" id="{50604FDC-927A-4BE5-8830-A2DE27D9DF8B}"/>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3015775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LEFT">
    <p:spTree>
      <p:nvGrpSpPr>
        <p:cNvPr id="1" name=""/>
        <p:cNvGrpSpPr/>
        <p:nvPr/>
      </p:nvGrpSpPr>
      <p:grpSpPr>
        <a:xfrm>
          <a:off x="0" y="0"/>
          <a:ext cx="0" cy="0"/>
          <a:chOff x="0" y="0"/>
          <a:chExt cx="0" cy="0"/>
        </a:xfrm>
      </p:grpSpPr>
      <p:sp>
        <p:nvSpPr>
          <p:cNvPr id="24" name="Title 1"/>
          <p:cNvSpPr>
            <a:spLocks noGrp="1"/>
          </p:cNvSpPr>
          <p:nvPr>
            <p:ph type="title" hasCustomPrompt="1"/>
          </p:nvPr>
        </p:nvSpPr>
        <p:spPr>
          <a:xfrm>
            <a:off x="872836" y="164102"/>
            <a:ext cx="10507972" cy="1025980"/>
          </a:xfrm>
          <a:noFill/>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chemeClr val="tx1"/>
                </a:solidFill>
                <a:latin typeface="Arial Narrow" charset="0"/>
                <a:ea typeface="Arial Narrow" charset="0"/>
                <a:cs typeface="Arial Narrow" charset="0"/>
              </a:defRPr>
            </a:lvl1pPr>
          </a:lstStyle>
          <a:p>
            <a:r>
              <a:rPr lang="en-US" dirty="0"/>
              <a:t>SECTION TITLE</a:t>
            </a:r>
            <a:br>
              <a:rPr lang="en-US" dirty="0"/>
            </a:br>
            <a:r>
              <a:rPr lang="en-US" dirty="0"/>
              <a:t>and possibly second row</a:t>
            </a:r>
            <a:endParaRPr lang="en-GB" dirty="0"/>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Fifth level</a:t>
            </a:r>
            <a:endParaRPr lang="en-US" dirty="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2" name="Content Placeholder 2"/>
          <p:cNvSpPr>
            <a:spLocks noGrp="1"/>
          </p:cNvSpPr>
          <p:nvPr>
            <p:ph idx="15" hasCustomPrompt="1"/>
          </p:nvPr>
        </p:nvSpPr>
        <p:spPr>
          <a:xfrm>
            <a:off x="806824" y="2414294"/>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20" name="Content Placeholder 2"/>
          <p:cNvSpPr>
            <a:spLocks noGrp="1"/>
          </p:cNvSpPr>
          <p:nvPr>
            <p:ph idx="13" hasCustomPrompt="1"/>
          </p:nvPr>
        </p:nvSpPr>
        <p:spPr>
          <a:xfrm>
            <a:off x="806824" y="2839026"/>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6" name="Picture 15">
            <a:extLst>
              <a:ext uri="{FF2B5EF4-FFF2-40B4-BE49-F238E27FC236}">
                <a16:creationId xmlns:a16="http://schemas.microsoft.com/office/drawing/2014/main" id="{142953CE-459A-5E4B-A54D-DCA368B7DAD2}"/>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9" name="Shape 149">
            <a:extLst>
              <a:ext uri="{FF2B5EF4-FFF2-40B4-BE49-F238E27FC236}">
                <a16:creationId xmlns:a16="http://schemas.microsoft.com/office/drawing/2014/main" id="{8E137956-89ED-5B45-A8A7-23EF801A00B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21" name="Text Placeholder 1">
            <a:extLst>
              <a:ext uri="{FF2B5EF4-FFF2-40B4-BE49-F238E27FC236}">
                <a16:creationId xmlns:a16="http://schemas.microsoft.com/office/drawing/2014/main" id="{FEA44568-E5C8-0D40-B609-70F2C37BEB61}"/>
              </a:ext>
            </a:extLst>
          </p:cNvPr>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pic>
        <p:nvPicPr>
          <p:cNvPr id="14" name="Picture 13">
            <a:extLst>
              <a:ext uri="{FF2B5EF4-FFF2-40B4-BE49-F238E27FC236}">
                <a16:creationId xmlns:a16="http://schemas.microsoft.com/office/drawing/2014/main" id="{31DF3669-092E-40C9-895B-A93ACDB812CD}"/>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27345590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columns_two">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pic>
        <p:nvPicPr>
          <p:cNvPr id="11" name="Picture 10">
            <a:extLst>
              <a:ext uri="{FF2B5EF4-FFF2-40B4-BE49-F238E27FC236}">
                <a16:creationId xmlns:a16="http://schemas.microsoft.com/office/drawing/2014/main" id="{7BB67E92-36F3-A748-A4C4-58E915E85EF6}"/>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2" name="Shape 149">
            <a:extLst>
              <a:ext uri="{FF2B5EF4-FFF2-40B4-BE49-F238E27FC236}">
                <a16:creationId xmlns:a16="http://schemas.microsoft.com/office/drawing/2014/main" id="{4E3DCA6A-C103-6C4D-81C2-123FCCACA103}"/>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3" name="Text Placeholder 1">
            <a:extLst>
              <a:ext uri="{FF2B5EF4-FFF2-40B4-BE49-F238E27FC236}">
                <a16:creationId xmlns:a16="http://schemas.microsoft.com/office/drawing/2014/main" id="{FF1E87C1-A718-E349-A938-C1ACD102CB58}"/>
              </a:ext>
            </a:extLst>
          </p:cNvPr>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5" name="Title 1">
            <a:extLst>
              <a:ext uri="{FF2B5EF4-FFF2-40B4-BE49-F238E27FC236}">
                <a16:creationId xmlns:a16="http://schemas.microsoft.com/office/drawing/2014/main" id="{7C7BFB8E-6A36-484A-95BA-B687581F61B1}"/>
              </a:ext>
            </a:extLst>
          </p:cNvPr>
          <p:cNvSpPr>
            <a:spLocks noGrp="1"/>
          </p:cNvSpPr>
          <p:nvPr>
            <p:ph type="title" hasCustomPrompt="1"/>
          </p:nvPr>
        </p:nvSpPr>
        <p:spPr>
          <a:xfrm>
            <a:off x="1180012" y="142700"/>
            <a:ext cx="9831977" cy="1047382"/>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pic>
        <p:nvPicPr>
          <p:cNvPr id="16" name="Picture 15">
            <a:extLst>
              <a:ext uri="{FF2B5EF4-FFF2-40B4-BE49-F238E27FC236}">
                <a16:creationId xmlns:a16="http://schemas.microsoft.com/office/drawing/2014/main" id="{45348BB1-597D-4C49-9543-5F7EB3220895}"/>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2903983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columns_thre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pic>
        <p:nvPicPr>
          <p:cNvPr id="16" name="Picture 15">
            <a:extLst>
              <a:ext uri="{FF2B5EF4-FFF2-40B4-BE49-F238E27FC236}">
                <a16:creationId xmlns:a16="http://schemas.microsoft.com/office/drawing/2014/main" id="{B56CE4B2-93A6-2B47-9C30-F7315841A605}"/>
              </a:ext>
            </a:extLst>
          </p:cNvPr>
          <p:cNvPicPr>
            <a:picLocks noChangeAspect="1"/>
          </p:cNvPicPr>
          <p:nvPr userDrawn="1"/>
        </p:nvPicPr>
        <p:blipFill>
          <a:blip r:embed="rId2"/>
          <a:stretch>
            <a:fillRect/>
          </a:stretch>
        </p:blipFill>
        <p:spPr>
          <a:xfrm>
            <a:off x="10363860" y="6445284"/>
            <a:ext cx="1507435" cy="270016"/>
          </a:xfrm>
          <a:prstGeom prst="rect">
            <a:avLst/>
          </a:prstGeom>
        </p:spPr>
      </p:pic>
      <p:sp>
        <p:nvSpPr>
          <p:cNvPr id="18" name="Shape 149">
            <a:extLst>
              <a:ext uri="{FF2B5EF4-FFF2-40B4-BE49-F238E27FC236}">
                <a16:creationId xmlns:a16="http://schemas.microsoft.com/office/drawing/2014/main" id="{327EF12D-FC3D-884E-88A8-DA1BB5CB669A}"/>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23" name="Text Placeholder 1">
            <a:extLst>
              <a:ext uri="{FF2B5EF4-FFF2-40B4-BE49-F238E27FC236}">
                <a16:creationId xmlns:a16="http://schemas.microsoft.com/office/drawing/2014/main" id="{2BAD239E-A6A9-C043-B720-1D1DBDFBF129}"/>
              </a:ext>
            </a:extLst>
          </p:cNvPr>
          <p:cNvSpPr txBox="1">
            <a:spLocks/>
          </p:cNvSpPr>
          <p:nvPr userDrawn="1"/>
        </p:nvSpPr>
        <p:spPr>
          <a:xfrm flipH="1">
            <a:off x="806824" y="1341438"/>
            <a:ext cx="10557862" cy="0"/>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7" name="Title 1">
            <a:extLst>
              <a:ext uri="{FF2B5EF4-FFF2-40B4-BE49-F238E27FC236}">
                <a16:creationId xmlns:a16="http://schemas.microsoft.com/office/drawing/2014/main" id="{3ED96383-9E0D-C54F-9B87-911A668D7540}"/>
              </a:ext>
            </a:extLst>
          </p:cNvPr>
          <p:cNvSpPr>
            <a:spLocks noGrp="1"/>
          </p:cNvSpPr>
          <p:nvPr>
            <p:ph type="title" hasCustomPrompt="1"/>
          </p:nvPr>
        </p:nvSpPr>
        <p:spPr>
          <a:xfrm>
            <a:off x="1180012" y="142700"/>
            <a:ext cx="9831977" cy="1047382"/>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pic>
        <p:nvPicPr>
          <p:cNvPr id="17" name="Picture 16">
            <a:extLst>
              <a:ext uri="{FF2B5EF4-FFF2-40B4-BE49-F238E27FC236}">
                <a16:creationId xmlns:a16="http://schemas.microsoft.com/office/drawing/2014/main" id="{D84EABFC-BDDC-441F-8998-FAB03E021671}"/>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42871152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isc - success story ">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GB" dirty="0"/>
          </a:p>
        </p:txBody>
      </p:sp>
      <p:sp>
        <p:nvSpPr>
          <p:cNvPr id="10" name="Title 1"/>
          <p:cNvSpPr>
            <a:spLocks noGrp="1"/>
          </p:cNvSpPr>
          <p:nvPr>
            <p:ph type="title" hasCustomPrompt="1"/>
          </p:nvPr>
        </p:nvSpPr>
        <p:spPr>
          <a:xfrm>
            <a:off x="3184071" y="306388"/>
            <a:ext cx="8687224" cy="1025980"/>
          </a:xfrm>
        </p:spPr>
        <p:txBody>
          <a:bodyPr lIns="0" anchor="b" anchorCtr="1">
            <a:normAutofit/>
          </a:bodyPr>
          <a:lstStyle>
            <a:lvl1pPr marL="0" algn="l"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TITLE</a:t>
            </a:r>
            <a:endParaRPr lang="en-GB" dirty="0"/>
          </a:p>
        </p:txBody>
      </p:sp>
      <p:sp>
        <p:nvSpPr>
          <p:cNvPr id="11" name="Content Placeholder 2"/>
          <p:cNvSpPr>
            <a:spLocks noGrp="1"/>
          </p:cNvSpPr>
          <p:nvPr>
            <p:ph idx="30" hasCustomPrompt="1"/>
          </p:nvPr>
        </p:nvSpPr>
        <p:spPr>
          <a:xfrm>
            <a:off x="3184071" y="1899782"/>
            <a:ext cx="8687224" cy="388976"/>
          </a:xfrm>
        </p:spPr>
        <p:txBody>
          <a:bodyPr l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copy here insert copy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12" name="Content Placeholder 2"/>
          <p:cNvSpPr>
            <a:spLocks noGrp="1"/>
          </p:cNvSpPr>
          <p:nvPr>
            <p:ph idx="15" hasCustomPrompt="1"/>
          </p:nvPr>
        </p:nvSpPr>
        <p:spPr>
          <a:xfrm>
            <a:off x="3184071" y="2522763"/>
            <a:ext cx="8687224" cy="3466517"/>
          </a:xfrm>
        </p:spPr>
        <p:txBody>
          <a:bodyPr l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copy here insert copy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13" name="Slide Number Placeholder 4"/>
          <p:cNvSpPr txBox="1">
            <a:spLocks/>
          </p:cNvSpPr>
          <p:nvPr userDrawn="1"/>
        </p:nvSpPr>
        <p:spPr>
          <a:xfrm>
            <a:off x="225878" y="635274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454078-FBCE-4758-9F4C-1C7F78520755}" type="slidenum">
              <a:rPr lang="en-GB" smtClean="0"/>
              <a:pPr/>
              <a:t>‹#›</a:t>
            </a:fld>
            <a:endParaRPr lang="en-GB" dirty="0"/>
          </a:p>
        </p:txBody>
      </p:sp>
      <p:pic>
        <p:nvPicPr>
          <p:cNvPr id="8" name="Picture 7">
            <a:extLst>
              <a:ext uri="{FF2B5EF4-FFF2-40B4-BE49-F238E27FC236}">
                <a16:creationId xmlns:a16="http://schemas.microsoft.com/office/drawing/2014/main" id="{36AFC44A-FE4C-F842-B8AD-26679C88E35B}"/>
              </a:ext>
            </a:extLst>
          </p:cNvPr>
          <p:cNvPicPr>
            <a:picLocks noChangeAspect="1"/>
          </p:cNvPicPr>
          <p:nvPr userDrawn="1"/>
        </p:nvPicPr>
        <p:blipFill>
          <a:blip r:embed="rId2"/>
          <a:stretch>
            <a:fillRect/>
          </a:stretch>
        </p:blipFill>
        <p:spPr>
          <a:xfrm>
            <a:off x="10363860" y="6445284"/>
            <a:ext cx="1507435" cy="270016"/>
          </a:xfrm>
          <a:prstGeom prst="rect">
            <a:avLst/>
          </a:prstGeom>
        </p:spPr>
      </p:pic>
      <p:pic>
        <p:nvPicPr>
          <p:cNvPr id="9" name="Picture 8">
            <a:extLst>
              <a:ext uri="{FF2B5EF4-FFF2-40B4-BE49-F238E27FC236}">
                <a16:creationId xmlns:a16="http://schemas.microsoft.com/office/drawing/2014/main" id="{B5125962-5D6F-4B17-8F80-F08AC19DD8F2}"/>
              </a:ext>
            </a:extLst>
          </p:cNvPr>
          <p:cNvPicPr>
            <a:picLocks noChangeAspect="1"/>
          </p:cNvPicPr>
          <p:nvPr userDrawn="1"/>
        </p:nvPicPr>
        <p:blipFill>
          <a:blip r:embed="rId3"/>
          <a:stretch>
            <a:fillRect/>
          </a:stretch>
        </p:blipFill>
        <p:spPr>
          <a:xfrm>
            <a:off x="320705" y="6375232"/>
            <a:ext cx="1246909" cy="410120"/>
          </a:xfrm>
          <a:prstGeom prst="rect">
            <a:avLst/>
          </a:prstGeom>
        </p:spPr>
      </p:pic>
    </p:spTree>
    <p:extLst>
      <p:ext uri="{BB962C8B-B14F-4D97-AF65-F5344CB8AC3E}">
        <p14:creationId xmlns:p14="http://schemas.microsoft.com/office/powerpoint/2010/main" val="1672943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Slide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FB303-5607-A043-A410-299CF0EBA731}"/>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Content Placeholder 2"/>
          <p:cNvSpPr>
            <a:spLocks noGrp="1"/>
          </p:cNvSpPr>
          <p:nvPr>
            <p:ph idx="22"/>
          </p:nvPr>
        </p:nvSpPr>
        <p:spPr>
          <a:xfrm>
            <a:off x="1218690" y="3360612"/>
            <a:ext cx="9831977" cy="1453979"/>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bg1"/>
                </a:solidFill>
                <a:latin typeface="+mn-lt"/>
                <a:ea typeface="Arial" charset="0"/>
                <a:cs typeface="Arial" charset="0"/>
              </a:defRPr>
            </a:lvl1pPr>
            <a:lvl2pPr marL="0" indent="0" algn="ctr">
              <a:buFontTx/>
              <a:buNone/>
              <a:defRPr sz="1600">
                <a:solidFill>
                  <a:schemeClr val="bg1"/>
                </a:solidFill>
              </a:defRPr>
            </a:lvl2pPr>
            <a:lvl3pPr marL="914400" indent="0" algn="ctr">
              <a:buClr>
                <a:srgbClr val="81ADB5"/>
              </a:buClr>
              <a:buFontTx/>
              <a:buNone/>
              <a:defRPr sz="1600">
                <a:solidFill>
                  <a:schemeClr val="bg1"/>
                </a:solidFill>
              </a:defRPr>
            </a:lvl3pPr>
            <a:lvl4pPr marL="1600200" indent="-228600" algn="ctr">
              <a:buFont typeface="Calibri" panose="020F0502020204030204" pitchFamily="34" charset="0"/>
              <a:buChar char="-"/>
              <a:defRPr sz="1400">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2" name="Picture 1">
            <a:extLst>
              <a:ext uri="{FF2B5EF4-FFF2-40B4-BE49-F238E27FC236}">
                <a16:creationId xmlns:a16="http://schemas.microsoft.com/office/drawing/2014/main" id="{FF8A8B10-C2BE-DF41-AA99-49DC94A069D4}"/>
              </a:ext>
            </a:extLst>
          </p:cNvPr>
          <p:cNvPicPr>
            <a:picLocks noChangeAspect="1"/>
          </p:cNvPicPr>
          <p:nvPr userDrawn="1"/>
        </p:nvPicPr>
        <p:blipFill>
          <a:blip r:embed="rId2"/>
          <a:stretch>
            <a:fillRect/>
          </a:stretch>
        </p:blipFill>
        <p:spPr>
          <a:xfrm>
            <a:off x="10363853" y="6445284"/>
            <a:ext cx="1507442" cy="270017"/>
          </a:xfrm>
          <a:prstGeom prst="rect">
            <a:avLst/>
          </a:prstGeom>
        </p:spPr>
      </p:pic>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806824" y="87370"/>
            <a:ext cx="10578354" cy="1102712"/>
          </a:xfrm>
          <a:noFill/>
        </p:spPr>
        <p:txBody>
          <a:bodyPr lIns="720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highlight>
                  <a:srgbClr val="DE411B"/>
                </a:highlight>
                <a:latin typeface="Arial Narrow" charset="0"/>
                <a:ea typeface="Arial Narrow" charset="0"/>
                <a:cs typeface="Arial Narrow" charset="0"/>
              </a:defRPr>
            </a:lvl1pPr>
          </a:lstStyle>
          <a:p>
            <a:r>
              <a:rPr lang="en-US" dirty="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bg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Tree>
    <p:extLst>
      <p:ext uri="{BB962C8B-B14F-4D97-AF65-F5344CB8AC3E}">
        <p14:creationId xmlns:p14="http://schemas.microsoft.com/office/powerpoint/2010/main" val="4228547955"/>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_Empty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FB303-5607-A043-A410-299CF0EBA731}"/>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2" name="Picture 1">
            <a:extLst>
              <a:ext uri="{FF2B5EF4-FFF2-40B4-BE49-F238E27FC236}">
                <a16:creationId xmlns:a16="http://schemas.microsoft.com/office/drawing/2014/main" id="{FF8A8B10-C2BE-DF41-AA99-49DC94A069D4}"/>
              </a:ext>
            </a:extLst>
          </p:cNvPr>
          <p:cNvPicPr>
            <a:picLocks noChangeAspect="1"/>
          </p:cNvPicPr>
          <p:nvPr userDrawn="1"/>
        </p:nvPicPr>
        <p:blipFill>
          <a:blip r:embed="rId2"/>
          <a:stretch>
            <a:fillRect/>
          </a:stretch>
        </p:blipFill>
        <p:spPr>
          <a:xfrm>
            <a:off x="10363853" y="6445284"/>
            <a:ext cx="1507442" cy="270017"/>
          </a:xfrm>
          <a:prstGeom prst="rect">
            <a:avLst/>
          </a:prstGeom>
        </p:spPr>
      </p:pic>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8" name="Title 1">
            <a:extLst>
              <a:ext uri="{FF2B5EF4-FFF2-40B4-BE49-F238E27FC236}">
                <a16:creationId xmlns:a16="http://schemas.microsoft.com/office/drawing/2014/main" id="{FB77DDE8-6F1D-6D47-87FF-3C55192F4042}"/>
              </a:ext>
            </a:extLst>
          </p:cNvPr>
          <p:cNvSpPr>
            <a:spLocks noGrp="1"/>
          </p:cNvSpPr>
          <p:nvPr>
            <p:ph type="title" hasCustomPrompt="1"/>
          </p:nvPr>
        </p:nvSpPr>
        <p:spPr>
          <a:xfrm>
            <a:off x="806824" y="87370"/>
            <a:ext cx="10578354" cy="1102712"/>
          </a:xfrm>
          <a:noFill/>
        </p:spPr>
        <p:txBody>
          <a:bodyPr lIns="720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highlight>
                  <a:srgbClr val="DE411B"/>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3413933196"/>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RIGHT_blac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4F6E78B-AADF-5B41-ACBD-FD1E39AAD850}"/>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Content Placeholder 2"/>
          <p:cNvSpPr>
            <a:spLocks noGrp="1"/>
          </p:cNvSpPr>
          <p:nvPr>
            <p:ph idx="13"/>
          </p:nvPr>
        </p:nvSpPr>
        <p:spPr>
          <a:xfrm>
            <a:off x="4963132" y="2800165"/>
            <a:ext cx="6401554" cy="1439881"/>
          </a:xfrm>
        </p:spPr>
        <p:txBody>
          <a:bodyPr lIns="0">
            <a:sp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b="0" kern="1200" cap="none"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0" indent="0" algn="r">
              <a:buFontTx/>
              <a:buNone/>
              <a:defRPr sz="1600">
                <a:solidFill>
                  <a:schemeClr val="bg1"/>
                </a:solidFill>
              </a:defRPr>
            </a:lvl2pPr>
            <a:lvl3pPr marL="914400" indent="0" algn="r">
              <a:buClr>
                <a:srgbClr val="81ADB5"/>
              </a:buClr>
              <a:buFontTx/>
              <a:buNone/>
              <a:defRPr sz="1600">
                <a:solidFill>
                  <a:schemeClr val="bg1"/>
                </a:solidFill>
              </a:defRPr>
            </a:lvl3pPr>
            <a:lvl4pPr marL="1371600" indent="0" algn="r">
              <a:buFontTx/>
              <a:buNone/>
              <a:defRPr sz="1500">
                <a:solidFill>
                  <a:schemeClr val="bg1"/>
                </a:solidFill>
              </a:defRPr>
            </a:lvl4pPr>
            <a:lvl5pPr marL="1828800" indent="0" algn="r">
              <a:buFontTx/>
              <a:buNone/>
              <a:defRPr>
                <a:solidFill>
                  <a:schemeClr val="bg1"/>
                </a:solidFill>
              </a:defRPr>
            </a:lvl5pPr>
            <a:lvl6pPr algn="r">
              <a:defRPr sz="1200"/>
            </a:lvl6pPr>
            <a:lvl8pPr algn="r">
              <a:defRPr sz="12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4"/>
          </p:nvPr>
        </p:nvSpPr>
        <p:spPr>
          <a:xfrm>
            <a:off x="806824"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chemeClr val="bg1"/>
                </a:solidFill>
              </a:defRPr>
            </a:lvl2pPr>
            <a:lvl3pPr marL="1257300" indent="-342900">
              <a:buClr>
                <a:srgbClr val="81ADB5"/>
              </a:buClr>
              <a:buFont typeface="Arial" panose="020B0604020202020204" pitchFamily="34" charset="0"/>
              <a:buChar char="•"/>
              <a:defRPr sz="1600">
                <a:solidFill>
                  <a:schemeClr val="bg1"/>
                </a:solidFill>
              </a:defRPr>
            </a:lvl3pPr>
            <a:lvl4pPr marL="1600200" indent="-228600">
              <a:buFont typeface="Calibri" panose="020F0502020204030204" pitchFamily="34" charset="0"/>
              <a:buChar char="-"/>
              <a:defRPr sz="1500">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Fifth level</a:t>
            </a:r>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2" name="Content Placeholder 2"/>
          <p:cNvSpPr>
            <a:spLocks noGrp="1"/>
          </p:cNvSpPr>
          <p:nvPr>
            <p:ph idx="15" hasCustomPrompt="1"/>
          </p:nvPr>
        </p:nvSpPr>
        <p:spPr>
          <a:xfrm>
            <a:off x="4963132" y="2375433"/>
            <a:ext cx="6401554" cy="424732"/>
          </a:xfrm>
        </p:spPr>
        <p:txBody>
          <a:bodyPr lIns="0" anchor="b" anchorCtr="0">
            <a:spAutoFit/>
          </a:bodyPr>
          <a:lstStyle>
            <a:lvl1pPr marL="0" marR="0" indent="0" algn="r"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9" name="Shape 149">
            <a:extLst>
              <a:ext uri="{FF2B5EF4-FFF2-40B4-BE49-F238E27FC236}">
                <a16:creationId xmlns:a16="http://schemas.microsoft.com/office/drawing/2014/main" id="{9F4853A7-CF02-BA4E-ADCE-72A57C199774}"/>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a:extLst>
              <a:ext uri="{FF2B5EF4-FFF2-40B4-BE49-F238E27FC236}">
                <a16:creationId xmlns:a16="http://schemas.microsoft.com/office/drawing/2014/main" id="{BB923CC4-BF35-0347-8825-612CDA3D50F5}"/>
              </a:ext>
            </a:extLst>
          </p:cNvPr>
          <p:cNvPicPr>
            <a:picLocks noChangeAspect="1"/>
          </p:cNvPicPr>
          <p:nvPr userDrawn="1"/>
        </p:nvPicPr>
        <p:blipFill>
          <a:blip r:embed="rId2"/>
          <a:stretch>
            <a:fillRect/>
          </a:stretch>
        </p:blipFill>
        <p:spPr>
          <a:xfrm>
            <a:off x="10363853" y="6445284"/>
            <a:ext cx="1507442" cy="270017"/>
          </a:xfrm>
          <a:prstGeom prst="rect">
            <a:avLst/>
          </a:prstGeom>
        </p:spPr>
      </p:pic>
      <p:sp>
        <p:nvSpPr>
          <p:cNvPr id="20" name="Text Placeholder 1">
            <a:extLst>
              <a:ext uri="{FF2B5EF4-FFF2-40B4-BE49-F238E27FC236}">
                <a16:creationId xmlns:a16="http://schemas.microsoft.com/office/drawing/2014/main" id="{E1C468B7-FA5F-5C47-92A7-C5573729DC77}"/>
              </a:ext>
            </a:extLst>
          </p:cNvPr>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5" name="Title 1">
            <a:extLst>
              <a:ext uri="{FF2B5EF4-FFF2-40B4-BE49-F238E27FC236}">
                <a16:creationId xmlns:a16="http://schemas.microsoft.com/office/drawing/2014/main" id="{36F3B449-B852-DC46-AC4A-4E87EC1C037E}"/>
              </a:ext>
            </a:extLst>
          </p:cNvPr>
          <p:cNvSpPr>
            <a:spLocks noGrp="1"/>
          </p:cNvSpPr>
          <p:nvPr>
            <p:ph type="title" hasCustomPrompt="1"/>
          </p:nvPr>
        </p:nvSpPr>
        <p:spPr>
          <a:xfrm>
            <a:off x="806824" y="87370"/>
            <a:ext cx="10578354" cy="1102712"/>
          </a:xfrm>
          <a:noFill/>
        </p:spPr>
        <p:txBody>
          <a:bodyPr lIns="720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highlight>
                  <a:srgbClr val="DE411B"/>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3671386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LEFT_black">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8333373-51EF-534E-B838-B5B60E5440F1}"/>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Content Placeholder 2"/>
          <p:cNvSpPr>
            <a:spLocks noGrp="1"/>
          </p:cNvSpPr>
          <p:nvPr>
            <p:ph idx="13" hasCustomPrompt="1"/>
          </p:nvPr>
        </p:nvSpPr>
        <p:spPr>
          <a:xfrm>
            <a:off x="806824" y="2839026"/>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bg1"/>
                </a:solidFill>
              </a:defRPr>
            </a:lvl2pPr>
            <a:lvl3pPr marL="914400" indent="0" algn="l">
              <a:buClr>
                <a:srgbClr val="81ADB5"/>
              </a:buClr>
              <a:buFontTx/>
              <a:buNone/>
              <a:defRPr sz="1600">
                <a:solidFill>
                  <a:schemeClr val="bg1"/>
                </a:solidFill>
              </a:defRPr>
            </a:lvl3pPr>
            <a:lvl4pPr marL="1371600" indent="0" algn="l">
              <a:buFontTx/>
              <a:buNone/>
              <a:defRPr sz="1500">
                <a:solidFill>
                  <a:schemeClr val="bg1"/>
                </a:solidFill>
              </a:defRPr>
            </a:lvl4pPr>
            <a:lvl5pPr marL="1828800" indent="0" algn="l">
              <a:buFontTx/>
              <a:buNone/>
              <a:defRPr>
                <a:solidFill>
                  <a:schemeClr val="bg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23" name="Picture 22">
            <a:extLst>
              <a:ext uri="{FF2B5EF4-FFF2-40B4-BE49-F238E27FC236}">
                <a16:creationId xmlns:a16="http://schemas.microsoft.com/office/drawing/2014/main" id="{5D6FD79A-6B6B-CB45-BA1E-9A692AF4D9B9}"/>
              </a:ext>
            </a:extLst>
          </p:cNvPr>
          <p:cNvPicPr>
            <a:picLocks noChangeAspect="1"/>
          </p:cNvPicPr>
          <p:nvPr userDrawn="1"/>
        </p:nvPicPr>
        <p:blipFill>
          <a:blip r:embed="rId2"/>
          <a:stretch>
            <a:fillRect/>
          </a:stretch>
        </p:blipFill>
        <p:spPr>
          <a:xfrm>
            <a:off x="10363853" y="6445284"/>
            <a:ext cx="1507442" cy="270017"/>
          </a:xfrm>
          <a:prstGeom prst="rect">
            <a:avLst/>
          </a:prstGeom>
        </p:spPr>
      </p:pic>
      <p:sp>
        <p:nvSpPr>
          <p:cNvPr id="25" name="Text Placeholder 1">
            <a:extLst>
              <a:ext uri="{FF2B5EF4-FFF2-40B4-BE49-F238E27FC236}">
                <a16:creationId xmlns:a16="http://schemas.microsoft.com/office/drawing/2014/main" id="{597DA400-2FDC-974C-B1F8-D9969C97C393}"/>
              </a:ext>
            </a:extLst>
          </p:cNvPr>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chemeClr val="bg1"/>
                </a:solidFill>
              </a:defRPr>
            </a:lvl2pPr>
            <a:lvl3pPr marL="1257300" indent="-342900">
              <a:buClr>
                <a:srgbClr val="81ADB5"/>
              </a:buClr>
              <a:buFont typeface="Arial" panose="020B0604020202020204" pitchFamily="34" charset="0"/>
              <a:buChar char="•"/>
              <a:defRPr sz="1600">
                <a:solidFill>
                  <a:schemeClr val="bg1"/>
                </a:solidFill>
              </a:defRPr>
            </a:lvl3pPr>
            <a:lvl4pPr marL="1600200" indent="-228600">
              <a:buFont typeface="Calibri" panose="020F0502020204030204" pitchFamily="34" charset="0"/>
              <a:buChar char="-"/>
              <a:defRPr sz="1500">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Fifth level</a:t>
            </a:r>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2" name="Content Placeholder 2"/>
          <p:cNvSpPr>
            <a:spLocks noGrp="1"/>
          </p:cNvSpPr>
          <p:nvPr>
            <p:ph idx="15" hasCustomPrompt="1"/>
          </p:nvPr>
        </p:nvSpPr>
        <p:spPr>
          <a:xfrm>
            <a:off x="806824" y="2414294"/>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9" name="Shape 149">
            <a:extLst>
              <a:ext uri="{FF2B5EF4-FFF2-40B4-BE49-F238E27FC236}">
                <a16:creationId xmlns:a16="http://schemas.microsoft.com/office/drawing/2014/main" id="{8E137956-89ED-5B45-A8A7-23EF801A00B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4" name="Title 1">
            <a:extLst>
              <a:ext uri="{FF2B5EF4-FFF2-40B4-BE49-F238E27FC236}">
                <a16:creationId xmlns:a16="http://schemas.microsoft.com/office/drawing/2014/main" id="{1D911746-6AE1-6840-8080-B6F00FB8FD08}"/>
              </a:ext>
            </a:extLst>
          </p:cNvPr>
          <p:cNvSpPr>
            <a:spLocks noGrp="1"/>
          </p:cNvSpPr>
          <p:nvPr>
            <p:ph type="title" hasCustomPrompt="1"/>
          </p:nvPr>
        </p:nvSpPr>
        <p:spPr>
          <a:xfrm>
            <a:off x="806824" y="87370"/>
            <a:ext cx="10578354" cy="1102712"/>
          </a:xfrm>
          <a:noFill/>
        </p:spPr>
        <p:txBody>
          <a:bodyPr lIns="720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highlight>
                  <a:srgbClr val="DE411B"/>
                </a:highlight>
                <a:latin typeface="Arial Narrow" charset="0"/>
                <a:ea typeface="Arial Narrow" charset="0"/>
                <a:cs typeface="Arial Narrow" charset="0"/>
              </a:defRPr>
            </a:lvl1pPr>
          </a:lstStyle>
          <a:p>
            <a:r>
              <a:rPr lang="en-US" dirty="0"/>
              <a:t>Section title</a:t>
            </a:r>
            <a:br>
              <a:rPr lang="en-US" dirty="0"/>
            </a:br>
            <a:r>
              <a:rPr lang="en-US" dirty="0"/>
              <a:t>and possibly second row</a:t>
            </a:r>
            <a:endParaRPr lang="en-GB" dirty="0"/>
          </a:p>
        </p:txBody>
      </p:sp>
    </p:spTree>
    <p:extLst>
      <p:ext uri="{BB962C8B-B14F-4D97-AF65-F5344CB8AC3E}">
        <p14:creationId xmlns:p14="http://schemas.microsoft.com/office/powerpoint/2010/main" val="87516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651263"/>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columns_two_black">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54D87DE-D63A-594F-977B-61D63A31D4AB}"/>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7" name="Picture 16">
            <a:extLst>
              <a:ext uri="{FF2B5EF4-FFF2-40B4-BE49-F238E27FC236}">
                <a16:creationId xmlns:a16="http://schemas.microsoft.com/office/drawing/2014/main" id="{3671B799-7F3E-2E49-8918-A45113113BCC}"/>
              </a:ext>
            </a:extLst>
          </p:cNvPr>
          <p:cNvPicPr>
            <a:picLocks noChangeAspect="1"/>
          </p:cNvPicPr>
          <p:nvPr userDrawn="1"/>
        </p:nvPicPr>
        <p:blipFill>
          <a:blip r:embed="rId2"/>
          <a:stretch>
            <a:fillRect/>
          </a:stretch>
        </p:blipFill>
        <p:spPr>
          <a:xfrm>
            <a:off x="10363853" y="6445284"/>
            <a:ext cx="1507442" cy="270017"/>
          </a:xfrm>
          <a:prstGeom prst="rect">
            <a:avLst/>
          </a:prstGeom>
        </p:spPr>
      </p:pic>
      <p:sp>
        <p:nvSpPr>
          <p:cNvPr id="18" name="Text Placeholder 1">
            <a:extLst>
              <a:ext uri="{FF2B5EF4-FFF2-40B4-BE49-F238E27FC236}">
                <a16:creationId xmlns:a16="http://schemas.microsoft.com/office/drawing/2014/main" id="{1FE16DA6-94F6-5840-8E60-612B6546C6C2}"/>
              </a:ext>
            </a:extLst>
          </p:cNvPr>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bg1"/>
                </a:solidFill>
              </a:defRPr>
            </a:lvl2pPr>
            <a:lvl3pPr marL="914400" indent="0" algn="l">
              <a:buClr>
                <a:srgbClr val="81ADB5"/>
              </a:buClr>
              <a:buFontTx/>
              <a:buNone/>
              <a:defRPr sz="1600">
                <a:solidFill>
                  <a:schemeClr val="bg1"/>
                </a:solidFill>
              </a:defRPr>
            </a:lvl3pPr>
            <a:lvl4pPr marL="1371600" indent="0" algn="l">
              <a:buFontTx/>
              <a:buNone/>
              <a:defRPr sz="1500">
                <a:solidFill>
                  <a:schemeClr val="bg1"/>
                </a:solidFill>
              </a:defRPr>
            </a:lvl4pPr>
            <a:lvl5pPr marL="1828800" indent="0" algn="l">
              <a:buFontTx/>
              <a:buNone/>
              <a:defRPr>
                <a:solidFill>
                  <a:schemeClr val="bg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bg1"/>
                </a:solidFill>
              </a:defRPr>
            </a:lvl2pPr>
            <a:lvl3pPr marL="914400" indent="0" algn="l">
              <a:buClr>
                <a:srgbClr val="81ADB5"/>
              </a:buClr>
              <a:buFontTx/>
              <a:buNone/>
              <a:defRPr sz="1600">
                <a:solidFill>
                  <a:schemeClr val="bg1"/>
                </a:solidFill>
              </a:defRPr>
            </a:lvl3pPr>
            <a:lvl4pPr marL="1371600" indent="0" algn="l">
              <a:buFontTx/>
              <a:buNone/>
              <a:defRPr sz="1500">
                <a:solidFill>
                  <a:schemeClr val="bg1"/>
                </a:solidFill>
              </a:defRPr>
            </a:lvl4pPr>
            <a:lvl5pPr marL="1828800" indent="0" algn="l">
              <a:buFontTx/>
              <a:buNone/>
              <a:defRPr>
                <a:solidFill>
                  <a:schemeClr val="bg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2" name="Shape 149">
            <a:extLst>
              <a:ext uri="{FF2B5EF4-FFF2-40B4-BE49-F238E27FC236}">
                <a16:creationId xmlns:a16="http://schemas.microsoft.com/office/drawing/2014/main" id="{4E3DCA6A-C103-6C4D-81C2-123FCCACA103}"/>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21" name="Title 1">
            <a:extLst>
              <a:ext uri="{FF2B5EF4-FFF2-40B4-BE49-F238E27FC236}">
                <a16:creationId xmlns:a16="http://schemas.microsoft.com/office/drawing/2014/main" id="{EFE08DBB-6320-A64F-A665-E4E88C1748A0}"/>
              </a:ext>
            </a:extLst>
          </p:cNvPr>
          <p:cNvSpPr>
            <a:spLocks noGrp="1"/>
          </p:cNvSpPr>
          <p:nvPr>
            <p:ph type="title" hasCustomPrompt="1"/>
          </p:nvPr>
        </p:nvSpPr>
        <p:spPr>
          <a:xfrm>
            <a:off x="806824" y="87370"/>
            <a:ext cx="10578354" cy="1102712"/>
          </a:xfrm>
          <a:noFill/>
        </p:spPr>
        <p:txBody>
          <a:bodyPr lIns="720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highlight>
                  <a:srgbClr val="DE411B"/>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3249887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columns_three_black">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080366-7522-DF48-9E0D-512DFE5A9B4C}"/>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bg1"/>
                </a:solidFill>
              </a:defRPr>
            </a:lvl2pPr>
            <a:lvl3pPr marL="914400" indent="0" algn="l">
              <a:buClr>
                <a:srgbClr val="81ADB5"/>
              </a:buClr>
              <a:buFontTx/>
              <a:buNone/>
              <a:defRPr sz="1200">
                <a:solidFill>
                  <a:schemeClr val="bg1"/>
                </a:solidFill>
              </a:defRPr>
            </a:lvl3pPr>
            <a:lvl4pPr marL="1371600" indent="0" algn="l">
              <a:buFontTx/>
              <a:buNone/>
              <a:defRPr sz="1200">
                <a:solidFill>
                  <a:schemeClr val="bg1"/>
                </a:solidFill>
              </a:defRPr>
            </a:lvl4pPr>
            <a:lvl5pPr marL="1828800" indent="0" algn="l">
              <a:buFontTx/>
              <a:buNone/>
              <a:defRPr sz="1200">
                <a:solidFill>
                  <a:schemeClr val="bg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pic>
        <p:nvPicPr>
          <p:cNvPr id="22" name="Picture 21">
            <a:extLst>
              <a:ext uri="{FF2B5EF4-FFF2-40B4-BE49-F238E27FC236}">
                <a16:creationId xmlns:a16="http://schemas.microsoft.com/office/drawing/2014/main" id="{F2836B39-7233-644F-8653-D0879E469A7B}"/>
              </a:ext>
            </a:extLst>
          </p:cNvPr>
          <p:cNvPicPr>
            <a:picLocks noChangeAspect="1"/>
          </p:cNvPicPr>
          <p:nvPr userDrawn="1"/>
        </p:nvPicPr>
        <p:blipFill>
          <a:blip r:embed="rId2"/>
          <a:stretch>
            <a:fillRect/>
          </a:stretch>
        </p:blipFill>
        <p:spPr>
          <a:xfrm>
            <a:off x="10363853" y="6445284"/>
            <a:ext cx="1507442" cy="270017"/>
          </a:xfrm>
          <a:prstGeom prst="rect">
            <a:avLst/>
          </a:prstGeom>
        </p:spPr>
      </p:pic>
      <p:sp>
        <p:nvSpPr>
          <p:cNvPr id="25" name="Text Placeholder 1">
            <a:extLst>
              <a:ext uri="{FF2B5EF4-FFF2-40B4-BE49-F238E27FC236}">
                <a16:creationId xmlns:a16="http://schemas.microsoft.com/office/drawing/2014/main" id="{9EE72E44-287E-4E48-9AA5-3FB02C7E5CA4}"/>
              </a:ext>
            </a:extLst>
          </p:cNvPr>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bg1"/>
                </a:solidFill>
              </a:defRPr>
            </a:lvl2pPr>
            <a:lvl3pPr marL="914400" indent="0" algn="l">
              <a:buClr>
                <a:srgbClr val="81ADB5"/>
              </a:buClr>
              <a:buFontTx/>
              <a:buNone/>
              <a:defRPr sz="1200">
                <a:solidFill>
                  <a:schemeClr val="bg1"/>
                </a:solidFill>
              </a:defRPr>
            </a:lvl3pPr>
            <a:lvl4pPr marL="1371600" indent="0" algn="l">
              <a:buFontTx/>
              <a:buNone/>
              <a:defRPr sz="1200">
                <a:solidFill>
                  <a:schemeClr val="bg1"/>
                </a:solidFill>
              </a:defRPr>
            </a:lvl4pPr>
            <a:lvl5pPr marL="1828800" indent="0" algn="l">
              <a:buFontTx/>
              <a:buNone/>
              <a:defRPr sz="1200">
                <a:solidFill>
                  <a:schemeClr val="bg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bg1"/>
                </a:solidFill>
              </a:defRPr>
            </a:lvl2pPr>
            <a:lvl3pPr marL="914400" indent="0" algn="l">
              <a:buClr>
                <a:srgbClr val="81ADB5"/>
              </a:buClr>
              <a:buFontTx/>
              <a:buNone/>
              <a:defRPr sz="1200">
                <a:solidFill>
                  <a:schemeClr val="bg1"/>
                </a:solidFill>
              </a:defRPr>
            </a:lvl3pPr>
            <a:lvl4pPr marL="1371600" indent="0" algn="l">
              <a:buFontTx/>
              <a:buNone/>
              <a:defRPr sz="1200">
                <a:solidFill>
                  <a:schemeClr val="bg1"/>
                </a:solidFill>
              </a:defRPr>
            </a:lvl4pPr>
            <a:lvl5pPr marL="1828800" indent="0" algn="l">
              <a:buFontTx/>
              <a:buNone/>
              <a:defRPr sz="1200">
                <a:solidFill>
                  <a:schemeClr val="bg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8" name="Shape 149">
            <a:extLst>
              <a:ext uri="{FF2B5EF4-FFF2-40B4-BE49-F238E27FC236}">
                <a16:creationId xmlns:a16="http://schemas.microsoft.com/office/drawing/2014/main" id="{327EF12D-FC3D-884E-88A8-DA1BB5CB669A}"/>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4" name="Title 1">
            <a:extLst>
              <a:ext uri="{FF2B5EF4-FFF2-40B4-BE49-F238E27FC236}">
                <a16:creationId xmlns:a16="http://schemas.microsoft.com/office/drawing/2014/main" id="{49792F9F-967C-B645-AA8E-5F229F8B28A5}"/>
              </a:ext>
            </a:extLst>
          </p:cNvPr>
          <p:cNvSpPr>
            <a:spLocks noGrp="1"/>
          </p:cNvSpPr>
          <p:nvPr>
            <p:ph type="title" hasCustomPrompt="1"/>
          </p:nvPr>
        </p:nvSpPr>
        <p:spPr>
          <a:xfrm>
            <a:off x="806824" y="87370"/>
            <a:ext cx="10578354" cy="1102712"/>
          </a:xfrm>
          <a:noFill/>
        </p:spPr>
        <p:txBody>
          <a:bodyPr lIns="720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highlight>
                  <a:srgbClr val="DE411B"/>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1202423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s_blac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7B7232-BF63-A54B-B429-302AC4CCD8AF}"/>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Title 1"/>
          <p:cNvSpPr>
            <a:spLocks noGrp="1"/>
          </p:cNvSpPr>
          <p:nvPr>
            <p:ph type="title" hasCustomPrompt="1"/>
          </p:nvPr>
        </p:nvSpPr>
        <p:spPr>
          <a:xfrm>
            <a:off x="3206888" y="2379387"/>
            <a:ext cx="7421880" cy="594213"/>
          </a:xfrm>
        </p:spPr>
        <p:txBody>
          <a:bodyPr wrap="square" lIns="0" tIns="0" rIns="0" bIns="0" anchor="t" anchorCtr="0">
            <a:normAutofit/>
          </a:bodyPr>
          <a:lstStyle>
            <a:lvl1pPr marL="0" algn="r" defTabSz="914400" rtl="0" eaLnBrk="1" latinLnBrk="0" hangingPunct="1">
              <a:lnSpc>
                <a:spcPct val="70000"/>
              </a:lnSpc>
              <a:spcBef>
                <a:spcPct val="0"/>
              </a:spcBef>
              <a:buNone/>
              <a:defRPr lang="en-GB" sz="4800" b="1" kern="1200" cap="none" baseline="0" dirty="0">
                <a:solidFill>
                  <a:srgbClr val="000000"/>
                </a:solidFill>
                <a:highlight>
                  <a:srgbClr val="DE411B"/>
                </a:highlight>
                <a:latin typeface="Arial Narrow" charset="0"/>
                <a:ea typeface="Arial Narrow" charset="0"/>
                <a:cs typeface="Arial Narrow" charset="0"/>
              </a:defRPr>
            </a:lvl1pPr>
          </a:lstStyle>
          <a:p>
            <a:r>
              <a:rPr lang="en-US" dirty="0"/>
              <a:t>THANK YOU</a:t>
            </a:r>
            <a:endParaRPr lang="en-GB" dirty="0"/>
          </a:p>
        </p:txBody>
      </p:sp>
      <p:sp>
        <p:nvSpPr>
          <p:cNvPr id="4" name="Content Placeholder 2"/>
          <p:cNvSpPr>
            <a:spLocks noGrp="1"/>
          </p:cNvSpPr>
          <p:nvPr>
            <p:ph idx="20" hasCustomPrompt="1"/>
          </p:nvPr>
        </p:nvSpPr>
        <p:spPr>
          <a:xfrm>
            <a:off x="5590243" y="4671588"/>
            <a:ext cx="5038525" cy="216152"/>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bg1"/>
                </a:solidFill>
                <a:latin typeface="+mn-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+ 00 000 000 000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5" name="Content Placeholder 2"/>
          <p:cNvSpPr>
            <a:spLocks noGrp="1"/>
          </p:cNvSpPr>
          <p:nvPr>
            <p:ph idx="21" hasCustomPrompt="1"/>
          </p:nvPr>
        </p:nvSpPr>
        <p:spPr>
          <a:xfrm>
            <a:off x="5590244" y="3532872"/>
            <a:ext cx="5038524" cy="448637"/>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Name surname</a:t>
            </a:r>
          </a:p>
        </p:txBody>
      </p:sp>
      <p:sp>
        <p:nvSpPr>
          <p:cNvPr id="6" name="Content Placeholder 2"/>
          <p:cNvSpPr>
            <a:spLocks noGrp="1"/>
          </p:cNvSpPr>
          <p:nvPr>
            <p:ph idx="22" hasCustomPrompt="1"/>
          </p:nvPr>
        </p:nvSpPr>
        <p:spPr>
          <a:xfrm>
            <a:off x="5590244" y="4888429"/>
            <a:ext cx="5020417" cy="290153"/>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name.surname@endava.com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7" name="Content Placeholder 2"/>
          <p:cNvSpPr>
            <a:spLocks noGrp="1"/>
          </p:cNvSpPr>
          <p:nvPr>
            <p:ph idx="23" hasCustomPrompt="1"/>
          </p:nvPr>
        </p:nvSpPr>
        <p:spPr>
          <a:xfrm>
            <a:off x="5590244" y="3981510"/>
            <a:ext cx="5038524" cy="210246"/>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1" kern="1200" cap="all" baseline="0" dirty="0" smtClean="0">
                <a:solidFill>
                  <a:schemeClr val="bg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Job title</a:t>
            </a:r>
          </a:p>
        </p:txBody>
      </p:sp>
    </p:spTree>
    <p:extLst>
      <p:ext uri="{BB962C8B-B14F-4D97-AF65-F5344CB8AC3E}">
        <p14:creationId xmlns:p14="http://schemas.microsoft.com/office/powerpoint/2010/main" val="37891520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Slide_Oran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FB303-5607-A043-A410-299CF0EBA731}"/>
              </a:ext>
            </a:extLst>
          </p:cNvPr>
          <p:cNvSpPr/>
          <p:nvPr userDrawn="1"/>
        </p:nvSpPr>
        <p:spPr>
          <a:xfrm>
            <a:off x="0" y="0"/>
            <a:ext cx="12192000" cy="6858000"/>
          </a:xfrm>
          <a:prstGeom prst="rect">
            <a:avLst/>
          </a:prstGeom>
          <a:solidFill>
            <a:srgbClr val="DE41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Content Placeholder 2"/>
          <p:cNvSpPr>
            <a:spLocks noGrp="1"/>
          </p:cNvSpPr>
          <p:nvPr>
            <p:ph idx="22"/>
          </p:nvPr>
        </p:nvSpPr>
        <p:spPr>
          <a:xfrm>
            <a:off x="1218690" y="3360612"/>
            <a:ext cx="9831977" cy="1453979"/>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bg1"/>
                </a:solidFill>
                <a:latin typeface="+mn-lt"/>
                <a:ea typeface="Arial" charset="0"/>
                <a:cs typeface="Arial" charset="0"/>
              </a:defRPr>
            </a:lvl1pPr>
            <a:lvl2pPr marL="0" indent="0" algn="ctr">
              <a:buFontTx/>
              <a:buNone/>
              <a:defRPr sz="1600">
                <a:solidFill>
                  <a:schemeClr val="bg1"/>
                </a:solidFill>
              </a:defRPr>
            </a:lvl2pPr>
            <a:lvl3pPr marL="914400" indent="0" algn="ctr">
              <a:buClr>
                <a:srgbClr val="81ADB5"/>
              </a:buClr>
              <a:buFontTx/>
              <a:buNone/>
              <a:defRPr sz="1600">
                <a:solidFill>
                  <a:schemeClr val="bg1"/>
                </a:solidFill>
              </a:defRPr>
            </a:lvl3pPr>
            <a:lvl4pPr marL="1600200" indent="-228600" algn="ctr">
              <a:buFont typeface="Calibri" panose="020F0502020204030204" pitchFamily="34" charset="0"/>
              <a:buChar char="-"/>
              <a:defRPr sz="1400">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806824" y="87370"/>
            <a:ext cx="10578354" cy="1102712"/>
          </a:xfrm>
          <a:noFill/>
        </p:spPr>
        <p:txBody>
          <a:bodyPr lIns="720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DE411B"/>
                </a:solidFill>
                <a:highlight>
                  <a:srgbClr val="FFFFFF"/>
                </a:highlight>
                <a:latin typeface="Arial Narrow" charset="0"/>
                <a:ea typeface="Arial Narrow" charset="0"/>
                <a:cs typeface="Arial Narrow" charset="0"/>
              </a:defRPr>
            </a:lvl1pPr>
          </a:lstStyle>
          <a:p>
            <a:r>
              <a:rPr lang="en-US" dirty="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bg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bg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4" name="Picture 13">
            <a:extLst>
              <a:ext uri="{FF2B5EF4-FFF2-40B4-BE49-F238E27FC236}">
                <a16:creationId xmlns:a16="http://schemas.microsoft.com/office/drawing/2014/main" id="{205B5EBE-1022-9F42-80C7-CACF6AFAF980}"/>
              </a:ext>
            </a:extLst>
          </p:cNvPr>
          <p:cNvPicPr>
            <a:picLocks noChangeAspect="1"/>
          </p:cNvPicPr>
          <p:nvPr userDrawn="1"/>
        </p:nvPicPr>
        <p:blipFill>
          <a:blip r:embed="rId2"/>
          <a:stretch>
            <a:fillRect/>
          </a:stretch>
        </p:blipFill>
        <p:spPr>
          <a:xfrm>
            <a:off x="10363859" y="6445284"/>
            <a:ext cx="1507436" cy="270016"/>
          </a:xfrm>
          <a:prstGeom prst="rect">
            <a:avLst/>
          </a:prstGeom>
        </p:spPr>
      </p:pic>
    </p:spTree>
    <p:extLst>
      <p:ext uri="{BB962C8B-B14F-4D97-AF65-F5344CB8AC3E}">
        <p14:creationId xmlns:p14="http://schemas.microsoft.com/office/powerpoint/2010/main" val="3391551218"/>
      </p:ext>
    </p:extLst>
  </p:cSld>
  <p:clrMapOvr>
    <a:masterClrMapping/>
  </p:clrMapOvr>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_Empty_oran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FB303-5607-A043-A410-299CF0EBA731}"/>
              </a:ext>
            </a:extLst>
          </p:cNvPr>
          <p:cNvSpPr/>
          <p:nvPr userDrawn="1"/>
        </p:nvSpPr>
        <p:spPr>
          <a:xfrm>
            <a:off x="0" y="0"/>
            <a:ext cx="12192000" cy="6858000"/>
          </a:xfrm>
          <a:prstGeom prst="rect">
            <a:avLst/>
          </a:prstGeom>
          <a:solidFill>
            <a:srgbClr val="DE41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4" name="Picture 13">
            <a:extLst>
              <a:ext uri="{FF2B5EF4-FFF2-40B4-BE49-F238E27FC236}">
                <a16:creationId xmlns:a16="http://schemas.microsoft.com/office/drawing/2014/main" id="{205B5EBE-1022-9F42-80C7-CACF6AFAF980}"/>
              </a:ext>
            </a:extLst>
          </p:cNvPr>
          <p:cNvPicPr>
            <a:picLocks noChangeAspect="1"/>
          </p:cNvPicPr>
          <p:nvPr userDrawn="1"/>
        </p:nvPicPr>
        <p:blipFill>
          <a:blip r:embed="rId2"/>
          <a:stretch>
            <a:fillRect/>
          </a:stretch>
        </p:blipFill>
        <p:spPr>
          <a:xfrm>
            <a:off x="10363859" y="6445284"/>
            <a:ext cx="1507436" cy="270016"/>
          </a:xfrm>
          <a:prstGeom prst="rect">
            <a:avLst/>
          </a:prstGeom>
        </p:spPr>
      </p:pic>
      <p:sp>
        <p:nvSpPr>
          <p:cNvPr id="8" name="Title 1">
            <a:extLst>
              <a:ext uri="{FF2B5EF4-FFF2-40B4-BE49-F238E27FC236}">
                <a16:creationId xmlns:a16="http://schemas.microsoft.com/office/drawing/2014/main" id="{99DB28F0-539A-764C-A7B7-EFC1FE0B0E54}"/>
              </a:ext>
            </a:extLst>
          </p:cNvPr>
          <p:cNvSpPr>
            <a:spLocks noGrp="1"/>
          </p:cNvSpPr>
          <p:nvPr>
            <p:ph type="title" hasCustomPrompt="1"/>
          </p:nvPr>
        </p:nvSpPr>
        <p:spPr>
          <a:xfrm>
            <a:off x="806824" y="87370"/>
            <a:ext cx="10578354" cy="1102712"/>
          </a:xfrm>
          <a:noFill/>
        </p:spPr>
        <p:txBody>
          <a:bodyPr lIns="720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DE411B"/>
                </a:solidFill>
                <a:highlight>
                  <a:srgbClr val="FFFFFF"/>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267822694"/>
      </p:ext>
    </p:extLst>
  </p:cSld>
  <p:clrMapOvr>
    <a:masterClrMapping/>
  </p:clrMapOvr>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_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FB303-5607-A043-A410-299CF0EBA731}"/>
              </a:ext>
            </a:extLst>
          </p:cNvPr>
          <p:cNvSpPr/>
          <p:nvPr userDrawn="1"/>
        </p:nvSpPr>
        <p:spPr>
          <a:xfrm>
            <a:off x="0" y="0"/>
            <a:ext cx="12192000" cy="6858000"/>
          </a:xfrm>
          <a:prstGeom prst="rect">
            <a:avLst/>
          </a:prstGeom>
          <a:solidFill>
            <a:srgbClr val="2850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2" name="Picture 1">
            <a:extLst>
              <a:ext uri="{FF2B5EF4-FFF2-40B4-BE49-F238E27FC236}">
                <a16:creationId xmlns:a16="http://schemas.microsoft.com/office/drawing/2014/main" id="{D6FD34ED-6BFA-2F43-8D0C-AC8EAF77BE24}"/>
              </a:ext>
            </a:extLst>
          </p:cNvPr>
          <p:cNvPicPr>
            <a:picLocks noChangeAspect="1"/>
          </p:cNvPicPr>
          <p:nvPr userDrawn="1"/>
        </p:nvPicPr>
        <p:blipFill>
          <a:blip r:embed="rId2"/>
          <a:stretch>
            <a:fillRect/>
          </a:stretch>
        </p:blipFill>
        <p:spPr>
          <a:xfrm>
            <a:off x="10363859" y="6445284"/>
            <a:ext cx="1507436" cy="270016"/>
          </a:xfrm>
          <a:prstGeom prst="rect">
            <a:avLst/>
          </a:prstGeom>
        </p:spPr>
      </p:pic>
      <p:sp>
        <p:nvSpPr>
          <p:cNvPr id="16" name="Content Placeholder 2"/>
          <p:cNvSpPr>
            <a:spLocks noGrp="1"/>
          </p:cNvSpPr>
          <p:nvPr>
            <p:ph idx="22"/>
          </p:nvPr>
        </p:nvSpPr>
        <p:spPr>
          <a:xfrm>
            <a:off x="1218690" y="3360612"/>
            <a:ext cx="9831977" cy="1453979"/>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bg1"/>
                </a:solidFill>
                <a:latin typeface="+mn-lt"/>
                <a:ea typeface="Arial" charset="0"/>
                <a:cs typeface="Arial" charset="0"/>
              </a:defRPr>
            </a:lvl1pPr>
            <a:lvl2pPr marL="0" indent="0" algn="ctr">
              <a:buFontTx/>
              <a:buNone/>
              <a:defRPr sz="1600">
                <a:solidFill>
                  <a:schemeClr val="bg1"/>
                </a:solidFill>
              </a:defRPr>
            </a:lvl2pPr>
            <a:lvl3pPr marL="914400" indent="0" algn="ctr">
              <a:buClr>
                <a:srgbClr val="81ADB5"/>
              </a:buClr>
              <a:buFontTx/>
              <a:buNone/>
              <a:defRPr sz="1600">
                <a:solidFill>
                  <a:schemeClr val="bg1"/>
                </a:solidFill>
              </a:defRPr>
            </a:lvl3pPr>
            <a:lvl4pPr marL="1600200" indent="-228600" algn="ctr">
              <a:buFont typeface="Calibri" panose="020F0502020204030204" pitchFamily="34" charset="0"/>
              <a:buChar char="-"/>
              <a:defRPr sz="1400">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bg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bg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1" name="Title 1">
            <a:extLst>
              <a:ext uri="{FF2B5EF4-FFF2-40B4-BE49-F238E27FC236}">
                <a16:creationId xmlns:a16="http://schemas.microsoft.com/office/drawing/2014/main" id="{0AB65878-6B01-684E-8124-CCA6F111F5FE}"/>
              </a:ext>
            </a:extLst>
          </p:cNvPr>
          <p:cNvSpPr>
            <a:spLocks noGrp="1"/>
          </p:cNvSpPr>
          <p:nvPr>
            <p:ph type="title" hasCustomPrompt="1"/>
          </p:nvPr>
        </p:nvSpPr>
        <p:spPr>
          <a:xfrm>
            <a:off x="806824" y="166259"/>
            <a:ext cx="10578354" cy="1023823"/>
          </a:xfrm>
          <a:noFill/>
        </p:spPr>
        <p:txBody>
          <a:bodyPr lIns="72000" tIns="468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chemeClr val="bg1"/>
                </a:solidFill>
                <a:highlight>
                  <a:srgbClr val="DE411B"/>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2252891557"/>
      </p:ext>
    </p:extLst>
  </p:cSld>
  <p:clrMapOvr>
    <a:masterClrMapping/>
  </p:clrMapOvr>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_Empty_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FB303-5607-A043-A410-299CF0EBA731}"/>
              </a:ext>
            </a:extLst>
          </p:cNvPr>
          <p:cNvSpPr/>
          <p:nvPr userDrawn="1"/>
        </p:nvSpPr>
        <p:spPr>
          <a:xfrm>
            <a:off x="0" y="0"/>
            <a:ext cx="12192000" cy="6858000"/>
          </a:xfrm>
          <a:prstGeom prst="rect">
            <a:avLst/>
          </a:prstGeom>
          <a:solidFill>
            <a:srgbClr val="2850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2" name="Picture 1">
            <a:extLst>
              <a:ext uri="{FF2B5EF4-FFF2-40B4-BE49-F238E27FC236}">
                <a16:creationId xmlns:a16="http://schemas.microsoft.com/office/drawing/2014/main" id="{D6FD34ED-6BFA-2F43-8D0C-AC8EAF77BE24}"/>
              </a:ext>
            </a:extLst>
          </p:cNvPr>
          <p:cNvPicPr>
            <a:picLocks noChangeAspect="1"/>
          </p:cNvPicPr>
          <p:nvPr userDrawn="1"/>
        </p:nvPicPr>
        <p:blipFill>
          <a:blip r:embed="rId2"/>
          <a:stretch>
            <a:fillRect/>
          </a:stretch>
        </p:blipFill>
        <p:spPr>
          <a:xfrm>
            <a:off x="10363859" y="6445284"/>
            <a:ext cx="1507436" cy="270016"/>
          </a:xfrm>
          <a:prstGeom prst="rect">
            <a:avLst/>
          </a:prstGeom>
        </p:spPr>
      </p:pic>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8" name="Title 1">
            <a:extLst>
              <a:ext uri="{FF2B5EF4-FFF2-40B4-BE49-F238E27FC236}">
                <a16:creationId xmlns:a16="http://schemas.microsoft.com/office/drawing/2014/main" id="{EE3E5D36-676B-8C4D-B260-78904AA800BF}"/>
              </a:ext>
            </a:extLst>
          </p:cNvPr>
          <p:cNvSpPr>
            <a:spLocks noGrp="1"/>
          </p:cNvSpPr>
          <p:nvPr>
            <p:ph type="title" hasCustomPrompt="1"/>
          </p:nvPr>
        </p:nvSpPr>
        <p:spPr>
          <a:xfrm>
            <a:off x="806824" y="166259"/>
            <a:ext cx="10578354" cy="1023823"/>
          </a:xfrm>
          <a:noFill/>
        </p:spPr>
        <p:txBody>
          <a:bodyPr lIns="72000" tIns="468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chemeClr val="bg1"/>
                </a:solidFill>
                <a:highlight>
                  <a:srgbClr val="DE411B"/>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3324185811"/>
      </p:ext>
    </p:extLst>
  </p:cSld>
  <p:clrMapOvr>
    <a:masterClrMapping/>
  </p:clrMapOvr>
  <p:extLst mod="1">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Slide_Grey">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FB303-5607-A043-A410-299CF0EBA731}"/>
              </a:ext>
            </a:extLst>
          </p:cNvPr>
          <p:cNvSpPr/>
          <p:nvPr userDrawn="1"/>
        </p:nvSpPr>
        <p:spPr>
          <a:xfrm>
            <a:off x="0" y="0"/>
            <a:ext cx="12192000" cy="6858000"/>
          </a:xfrm>
          <a:prstGeom prst="rect">
            <a:avLst/>
          </a:prstGeom>
          <a:solidFill>
            <a:srgbClr val="4854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Content Placeholder 2"/>
          <p:cNvSpPr>
            <a:spLocks noGrp="1"/>
          </p:cNvSpPr>
          <p:nvPr>
            <p:ph idx="22"/>
          </p:nvPr>
        </p:nvSpPr>
        <p:spPr>
          <a:xfrm>
            <a:off x="1218690" y="3360612"/>
            <a:ext cx="9831977" cy="1453979"/>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bg1"/>
                </a:solidFill>
                <a:latin typeface="+mn-lt"/>
                <a:ea typeface="Arial" charset="0"/>
                <a:cs typeface="Arial" charset="0"/>
              </a:defRPr>
            </a:lvl1pPr>
            <a:lvl2pPr marL="0" indent="0" algn="ctr">
              <a:buFontTx/>
              <a:buNone/>
              <a:defRPr sz="1600">
                <a:solidFill>
                  <a:schemeClr val="bg1"/>
                </a:solidFill>
              </a:defRPr>
            </a:lvl2pPr>
            <a:lvl3pPr marL="914400" indent="0" algn="ctr">
              <a:buClr>
                <a:srgbClr val="81ADB5"/>
              </a:buClr>
              <a:buFontTx/>
              <a:buNone/>
              <a:defRPr sz="1600">
                <a:solidFill>
                  <a:schemeClr val="bg1"/>
                </a:solidFill>
              </a:defRPr>
            </a:lvl3pPr>
            <a:lvl4pPr marL="1600200" indent="-228600" algn="ctr">
              <a:buFont typeface="Calibri" panose="020F0502020204030204" pitchFamily="34" charset="0"/>
              <a:buChar char="-"/>
              <a:defRPr sz="1400">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bg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bg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4" name="Picture 13">
            <a:extLst>
              <a:ext uri="{FF2B5EF4-FFF2-40B4-BE49-F238E27FC236}">
                <a16:creationId xmlns:a16="http://schemas.microsoft.com/office/drawing/2014/main" id="{8C80D49D-4300-4D48-BFDB-CC51448FBF77}"/>
              </a:ext>
            </a:extLst>
          </p:cNvPr>
          <p:cNvPicPr>
            <a:picLocks noChangeAspect="1"/>
          </p:cNvPicPr>
          <p:nvPr userDrawn="1"/>
        </p:nvPicPr>
        <p:blipFill>
          <a:blip r:embed="rId2"/>
          <a:stretch>
            <a:fillRect/>
          </a:stretch>
        </p:blipFill>
        <p:spPr>
          <a:xfrm>
            <a:off x="10363859" y="6445284"/>
            <a:ext cx="1507436" cy="270016"/>
          </a:xfrm>
          <a:prstGeom prst="rect">
            <a:avLst/>
          </a:prstGeom>
        </p:spPr>
      </p:pic>
      <p:sp>
        <p:nvSpPr>
          <p:cNvPr id="11" name="Title 1">
            <a:extLst>
              <a:ext uri="{FF2B5EF4-FFF2-40B4-BE49-F238E27FC236}">
                <a16:creationId xmlns:a16="http://schemas.microsoft.com/office/drawing/2014/main" id="{DAAAFF2F-B419-0249-BF0C-B68FD0DD0941}"/>
              </a:ext>
            </a:extLst>
          </p:cNvPr>
          <p:cNvSpPr>
            <a:spLocks noGrp="1"/>
          </p:cNvSpPr>
          <p:nvPr>
            <p:ph type="title" hasCustomPrompt="1"/>
          </p:nvPr>
        </p:nvSpPr>
        <p:spPr>
          <a:xfrm>
            <a:off x="806824" y="166259"/>
            <a:ext cx="10578354" cy="1023823"/>
          </a:xfrm>
          <a:noFill/>
        </p:spPr>
        <p:txBody>
          <a:bodyPr lIns="72000" tIns="468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chemeClr val="bg1"/>
                </a:solidFill>
                <a:highlight>
                  <a:srgbClr val="DE411B"/>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146330028"/>
      </p:ext>
    </p:extLst>
  </p:cSld>
  <p:clrMapOvr>
    <a:masterClrMapping/>
  </p:clrMapOvr>
  <p:extLst mod="1">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_Empty_grey">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FB303-5607-A043-A410-299CF0EBA731}"/>
              </a:ext>
            </a:extLst>
          </p:cNvPr>
          <p:cNvSpPr/>
          <p:nvPr userDrawn="1"/>
        </p:nvSpPr>
        <p:spPr>
          <a:xfrm>
            <a:off x="0" y="0"/>
            <a:ext cx="12192000" cy="6858000"/>
          </a:xfrm>
          <a:prstGeom prst="rect">
            <a:avLst/>
          </a:prstGeom>
          <a:solidFill>
            <a:srgbClr val="4854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chemeClr val="bg1"/>
                </a:solidFill>
                <a:latin typeface="Arial Narrow Bold" panose="020B0706020202030204" pitchFamily="34" charset="0"/>
              </a:rPr>
              <a:pPr algn="ctr"/>
              <a:t>‹#›</a:t>
            </a:fld>
            <a:endParaRPr lang="en-GB" sz="1200" baseline="0" dirty="0">
              <a:solidFill>
                <a:schemeClr val="bg1"/>
              </a:solidFill>
              <a:latin typeface="Arial Narrow Bold" panose="020B0706020202030204" pitchFamily="34" charset="0"/>
            </a:endParaRPr>
          </a:p>
        </p:txBody>
      </p:sp>
      <p:sp>
        <p:nvSpPr>
          <p:cNvPr id="17" name="Text Placeholder 1"/>
          <p:cNvSpPr txBox="1">
            <a:spLocks/>
          </p:cNvSpPr>
          <p:nvPr userDrawn="1"/>
        </p:nvSpPr>
        <p:spPr>
          <a:xfrm flipH="1">
            <a:off x="806824" y="1341438"/>
            <a:ext cx="10557862" cy="0"/>
          </a:xfrm>
          <a:prstGeom prst="line">
            <a:avLst/>
          </a:prstGeom>
          <a:ln w="31750" cap="rnd">
            <a:solidFill>
              <a:schemeClr val="bg1"/>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12" name="Shape 149">
            <a:extLst>
              <a:ext uri="{FF2B5EF4-FFF2-40B4-BE49-F238E27FC236}">
                <a16:creationId xmlns:a16="http://schemas.microsoft.com/office/drawing/2014/main" id="{1BA74647-FAB8-FF4F-A189-565C461ACB48}"/>
              </a:ext>
            </a:extLst>
          </p:cNvPr>
          <p:cNvSpPr/>
          <p:nvPr userDrawn="1"/>
        </p:nvSpPr>
        <p:spPr>
          <a:xfrm>
            <a:off x="334119" y="6274519"/>
            <a:ext cx="11537176" cy="0"/>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4" name="Picture 13">
            <a:extLst>
              <a:ext uri="{FF2B5EF4-FFF2-40B4-BE49-F238E27FC236}">
                <a16:creationId xmlns:a16="http://schemas.microsoft.com/office/drawing/2014/main" id="{8C80D49D-4300-4D48-BFDB-CC51448FBF77}"/>
              </a:ext>
            </a:extLst>
          </p:cNvPr>
          <p:cNvPicPr>
            <a:picLocks noChangeAspect="1"/>
          </p:cNvPicPr>
          <p:nvPr userDrawn="1"/>
        </p:nvPicPr>
        <p:blipFill>
          <a:blip r:embed="rId2"/>
          <a:stretch>
            <a:fillRect/>
          </a:stretch>
        </p:blipFill>
        <p:spPr>
          <a:xfrm>
            <a:off x="10363859" y="6445284"/>
            <a:ext cx="1507436" cy="270016"/>
          </a:xfrm>
          <a:prstGeom prst="rect">
            <a:avLst/>
          </a:prstGeom>
        </p:spPr>
      </p:pic>
      <p:sp>
        <p:nvSpPr>
          <p:cNvPr id="8" name="Title 1">
            <a:extLst>
              <a:ext uri="{FF2B5EF4-FFF2-40B4-BE49-F238E27FC236}">
                <a16:creationId xmlns:a16="http://schemas.microsoft.com/office/drawing/2014/main" id="{0D6B0DBB-8834-7B4E-BD44-83441651E267}"/>
              </a:ext>
            </a:extLst>
          </p:cNvPr>
          <p:cNvSpPr>
            <a:spLocks noGrp="1"/>
          </p:cNvSpPr>
          <p:nvPr>
            <p:ph type="title" hasCustomPrompt="1"/>
          </p:nvPr>
        </p:nvSpPr>
        <p:spPr>
          <a:xfrm>
            <a:off x="806824" y="166259"/>
            <a:ext cx="10578354" cy="1023823"/>
          </a:xfrm>
          <a:noFill/>
        </p:spPr>
        <p:txBody>
          <a:bodyPr lIns="72000" tIns="46800" rIns="72000" anchor="b" anchorCtr="1">
            <a:normAutofit/>
          </a:bodyPr>
          <a:lstStyle>
            <a:lvl1pPr marL="0" algn="ctr" defTabSz="914400" rtl="0" eaLnBrk="1" latinLnBrk="0" hangingPunct="1">
              <a:lnSpc>
                <a:spcPct val="70000"/>
              </a:lnSpc>
              <a:spcBef>
                <a:spcPct val="0"/>
              </a:spcBef>
              <a:buNone/>
              <a:defRPr lang="en-GB" sz="3600" b="1" kern="1200" cap="all" baseline="0" dirty="0">
                <a:solidFill>
                  <a:schemeClr val="bg1"/>
                </a:solidFill>
                <a:highlight>
                  <a:srgbClr val="DE411B"/>
                </a:highlight>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90038315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77128203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a:t>
            </a:r>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4311279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a:t>
            </a:r>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28913811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t>
            </a:r>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65306874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21303505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630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smtClean="0"/>
              <a:t>‹#›</a:t>
            </a:r>
            <a:endParaRPr lang="en-GB"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454078-FBCE-4758-9F4C-1C7F78520755}" type="slidenum">
              <a:rPr lang="en-GB" smtClean="0"/>
              <a:t>‹#›</a:t>
            </a:fld>
            <a:endParaRPr lang="en-GB"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93496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50" r:id="rId18"/>
    <p:sldLayoutId id="2147483718" r:id="rId19"/>
    <p:sldLayoutId id="2147483754" r:id="rId20"/>
    <p:sldLayoutId id="2147483715" r:id="rId21"/>
    <p:sldLayoutId id="2147483716" r:id="rId22"/>
    <p:sldLayoutId id="2147483717" r:id="rId23"/>
    <p:sldLayoutId id="2147483683" r:id="rId24"/>
    <p:sldLayoutId id="2147483734" r:id="rId25"/>
    <p:sldLayoutId id="2147483735" r:id="rId26"/>
    <p:sldLayoutId id="2147483750" r:id="rId27"/>
    <p:sldLayoutId id="2147483744" r:id="rId28"/>
    <p:sldLayoutId id="2147483745" r:id="rId29"/>
    <p:sldLayoutId id="2147483746" r:id="rId30"/>
    <p:sldLayoutId id="2147483747" r:id="rId31"/>
    <p:sldLayoutId id="2147483748" r:id="rId32"/>
    <p:sldLayoutId id="2147483736" r:id="rId33"/>
    <p:sldLayoutId id="2147483751" r:id="rId34"/>
    <p:sldLayoutId id="2147483752" r:id="rId35"/>
    <p:sldLayoutId id="2147483737" r:id="rId36"/>
    <p:sldLayoutId id="2147483738" r:id="rId37"/>
    <p:sldLayoutId id="2147483753" r:id="rId38"/>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3f31oufqFSM"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4"/>
          </p:nvPr>
        </p:nvSpPr>
        <p:spPr>
          <a:xfrm>
            <a:off x="1503489" y="4012597"/>
            <a:ext cx="7254875" cy="1042606"/>
          </a:xfrm>
        </p:spPr>
        <p:txBody>
          <a:bodyPr>
            <a:normAutofit/>
          </a:bodyPr>
          <a:lstStyle/>
          <a:p>
            <a:r>
              <a:rPr lang="en-US" dirty="0" smtClean="0"/>
              <a:t>Why </a:t>
            </a:r>
            <a:r>
              <a:rPr lang="en-US" dirty="0"/>
              <a:t>You Should Care And What You Can Do About </a:t>
            </a:r>
            <a:r>
              <a:rPr lang="en-US" dirty="0" smtClean="0"/>
              <a:t>It</a:t>
            </a:r>
          </a:p>
          <a:p>
            <a:r>
              <a:rPr lang="en-US" dirty="0" smtClean="0"/>
              <a:t>may </a:t>
            </a:r>
            <a:r>
              <a:rPr lang="en-US" dirty="0" smtClean="0"/>
              <a:t>2019 </a:t>
            </a:r>
            <a:endParaRPr lang="en-GB" dirty="0"/>
          </a:p>
        </p:txBody>
      </p:sp>
      <p:sp>
        <p:nvSpPr>
          <p:cNvPr id="6" name="Oval 5">
            <a:extLst>
              <a:ext uri="{FF2B5EF4-FFF2-40B4-BE49-F238E27FC236}">
                <a16:creationId xmlns:a16="http://schemas.microsoft.com/office/drawing/2014/main" id="{3BDAB11E-B287-49BE-ACED-29626DDBA8DC}"/>
              </a:ext>
            </a:extLst>
          </p:cNvPr>
          <p:cNvSpPr/>
          <p:nvPr/>
        </p:nvSpPr>
        <p:spPr>
          <a:xfrm>
            <a:off x="2130506" y="4845138"/>
            <a:ext cx="5560042" cy="210065"/>
          </a:xfrm>
          <a:prstGeom prst="ellipse">
            <a:avLst/>
          </a:prstGeom>
          <a:solidFill>
            <a:schemeClr val="bg2">
              <a:lumMod val="50000"/>
              <a:alpha val="23000"/>
            </a:schemeClr>
          </a:solidFill>
          <a:ln>
            <a:noFill/>
          </a:ln>
          <a:effectLst>
            <a:outerShdw blurRad="127000" dist="38100" dir="5400000" algn="t" rotWithShape="0">
              <a:prstClr val="black">
                <a:alpha val="87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62792" y="2933766"/>
            <a:ext cx="8268789" cy="830997"/>
          </a:xfrm>
          <a:prstGeom prst="rect">
            <a:avLst/>
          </a:prstGeom>
          <a:noFill/>
        </p:spPr>
        <p:txBody>
          <a:bodyPr wrap="square" rtlCol="0">
            <a:spAutoFit/>
          </a:bodyPr>
          <a:lstStyle/>
          <a:p>
            <a:r>
              <a:rPr lang="es-AR" sz="4800" dirty="0" smtClean="0">
                <a:latin typeface="Arial Narrow Bold" panose="020B0706020202030204" pitchFamily="34" charset="0"/>
              </a:rPr>
              <a:t>WEB </a:t>
            </a:r>
            <a:r>
              <a:rPr lang="es-AR" sz="4800" b="1" cap="all" dirty="0">
                <a:solidFill>
                  <a:srgbClr val="DF411C"/>
                </a:solidFill>
                <a:latin typeface="Arial Narrow Bold" panose="020B0706020202030204" pitchFamily="34" charset="0"/>
                <a:ea typeface="Arial" charset="0"/>
                <a:cs typeface="Arial" charset="0"/>
              </a:rPr>
              <a:t>ACCESSIBILITY</a:t>
            </a:r>
            <a:r>
              <a:rPr lang="es-AR" sz="4800" dirty="0" smtClean="0">
                <a:latin typeface="Arial Narrow Bold" panose="020B0706020202030204" pitchFamily="34" charset="0"/>
              </a:rPr>
              <a:t> TESTING</a:t>
            </a:r>
            <a:endParaRPr lang="en-US" sz="4800" dirty="0">
              <a:latin typeface="Arial Narrow Bold" panose="020B0706020202030204" pitchFamily="34" charset="0"/>
            </a:endParaRPr>
          </a:p>
        </p:txBody>
      </p:sp>
      <p:sp>
        <p:nvSpPr>
          <p:cNvPr id="2" name="TextBox 1"/>
          <p:cNvSpPr txBox="1"/>
          <p:nvPr/>
        </p:nvSpPr>
        <p:spPr>
          <a:xfrm>
            <a:off x="8758364" y="5685122"/>
            <a:ext cx="2391075" cy="430887"/>
          </a:xfrm>
          <a:prstGeom prst="rect">
            <a:avLst/>
          </a:prstGeom>
          <a:noFill/>
        </p:spPr>
        <p:txBody>
          <a:bodyPr wrap="square" rtlCol="0">
            <a:spAutoFit/>
          </a:bodyPr>
          <a:lstStyle/>
          <a:p>
            <a:r>
              <a:rPr lang="en-US" sz="2200" b="1" cap="all" dirty="0">
                <a:latin typeface="Arial Narrow" panose="020B0604020202020204" pitchFamily="34" charset="0"/>
                <a:cs typeface="Arial Narrow" panose="020B0604020202020204" pitchFamily="34" charset="0"/>
              </a:rPr>
              <a:t>Lorena</a:t>
            </a:r>
            <a:r>
              <a:rPr lang="en-US" dirty="0"/>
              <a:t> </a:t>
            </a:r>
            <a:r>
              <a:rPr lang="en-US" sz="2200" b="1" cap="all" dirty="0">
                <a:latin typeface="Arial Narrow" panose="020B0604020202020204" pitchFamily="34" charset="0"/>
                <a:cs typeface="Arial Narrow" panose="020B0604020202020204" pitchFamily="34" charset="0"/>
              </a:rPr>
              <a:t>cortada</a:t>
            </a:r>
            <a:endParaRPr lang="en-GB" sz="2200" b="1" cap="all"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3626987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793705" y="1923535"/>
            <a:ext cx="5007236" cy="313932"/>
          </a:xfrm>
        </p:spPr>
        <p:txBody>
          <a:bodyPr/>
          <a:lstStyle/>
          <a:p>
            <a:pPr lvl="1"/>
            <a:r>
              <a:rPr lang="en-US" dirty="0" smtClean="0">
                <a:sym typeface="Roboto Condensed"/>
              </a:rPr>
              <a:t>Do </a:t>
            </a:r>
            <a:r>
              <a:rPr lang="en-US" dirty="0">
                <a:sym typeface="Roboto Condensed"/>
              </a:rPr>
              <a:t>any changes occur far off the screen? </a:t>
            </a:r>
            <a:endParaRPr lang="en-US" dirty="0" smtClean="0">
              <a:sym typeface="Roboto Condensed"/>
            </a:endParaRPr>
          </a:p>
        </p:txBody>
      </p:sp>
      <p:sp>
        <p:nvSpPr>
          <p:cNvPr id="4" name="Content Placeholder 3"/>
          <p:cNvSpPr>
            <a:spLocks noGrp="1"/>
          </p:cNvSpPr>
          <p:nvPr>
            <p:ph idx="19"/>
          </p:nvPr>
        </p:nvSpPr>
        <p:spPr>
          <a:xfrm>
            <a:off x="793705" y="1411614"/>
            <a:ext cx="10113726" cy="857310"/>
          </a:xfrm>
        </p:spPr>
        <p:txBody>
          <a:bodyPr/>
          <a:lstStyle/>
          <a:p>
            <a:pPr lvl="0">
              <a:lnSpc>
                <a:spcPct val="100000"/>
              </a:lnSpc>
              <a:spcBef>
                <a:spcPts val="0"/>
              </a:spcBef>
              <a:buClr>
                <a:schemeClr val="dk1"/>
              </a:buClr>
              <a:buSzPct val="25000"/>
            </a:pPr>
            <a:r>
              <a:rPr lang="en-US" dirty="0" smtClean="0">
                <a:sym typeface="Roboto Condensed"/>
              </a:rPr>
              <a:t>Screen</a:t>
            </a:r>
            <a:r>
              <a:rPr lang="en-US" cap="none" dirty="0" smtClean="0">
                <a:solidFill>
                  <a:srgbClr val="999999"/>
                </a:solidFill>
                <a:latin typeface="Roboto Condensed"/>
                <a:ea typeface="Roboto Condensed"/>
                <a:cs typeface="Roboto Condensed"/>
                <a:sym typeface="Roboto Condensed"/>
                <a:rtl val="0"/>
              </a:rPr>
              <a:t> </a:t>
            </a:r>
            <a:r>
              <a:rPr lang="en-US" dirty="0">
                <a:sym typeface="Roboto Condensed"/>
              </a:rPr>
              <a:t>MAGNIFICATION</a:t>
            </a:r>
            <a:r>
              <a:rPr lang="en-US" cap="none" dirty="0" smtClean="0">
                <a:solidFill>
                  <a:srgbClr val="999999"/>
                </a:solidFill>
                <a:latin typeface="Roboto Condensed"/>
                <a:ea typeface="Roboto Condensed"/>
                <a:cs typeface="Roboto Condensed"/>
                <a:sym typeface="Roboto Condensed"/>
                <a:rtl val="0"/>
              </a:rPr>
              <a:t> </a:t>
            </a:r>
            <a:r>
              <a:rPr lang="en-US" sz="1600" cap="none" dirty="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(Low Vision)</a:t>
            </a:r>
          </a:p>
          <a:p>
            <a:endParaRPr lang="en-GB" dirty="0"/>
          </a:p>
        </p:txBody>
      </p:sp>
      <p:sp>
        <p:nvSpPr>
          <p:cNvPr id="5" name="Content Placeholder 4"/>
          <p:cNvSpPr>
            <a:spLocks noGrp="1"/>
          </p:cNvSpPr>
          <p:nvPr>
            <p:ph idx="20"/>
          </p:nvPr>
        </p:nvSpPr>
        <p:spPr>
          <a:xfrm>
            <a:off x="793705" y="2827645"/>
            <a:ext cx="5007236" cy="1336776"/>
          </a:xfrm>
        </p:spPr>
        <p:txBody>
          <a:bodyPr/>
          <a:lstStyle/>
          <a:p>
            <a:pPr lvl="1"/>
            <a:r>
              <a:rPr lang="en-US" dirty="0" smtClean="0">
                <a:latin typeface="+mn-lt"/>
                <a:ea typeface="+mn-ea"/>
                <a:cs typeface="+mn-cs"/>
                <a:sym typeface="Roboto Condensed"/>
              </a:rPr>
              <a:t>Can </a:t>
            </a:r>
            <a:r>
              <a:rPr lang="en-US" dirty="0">
                <a:latin typeface="+mn-lt"/>
                <a:ea typeface="+mn-ea"/>
                <a:cs typeface="+mn-cs"/>
                <a:sym typeface="Roboto Condensed"/>
              </a:rPr>
              <a:t>a deaf person understand it? </a:t>
            </a:r>
            <a:endParaRPr lang="en-US" dirty="0">
              <a:sym typeface="Roboto Condensed"/>
            </a:endParaRPr>
          </a:p>
          <a:p>
            <a:pPr lvl="1"/>
            <a:r>
              <a:rPr lang="en-US" dirty="0" smtClean="0">
                <a:latin typeface="+mn-lt"/>
                <a:ea typeface="+mn-ea"/>
                <a:cs typeface="+mn-cs"/>
                <a:sym typeface="Roboto Condensed"/>
              </a:rPr>
              <a:t>Can </a:t>
            </a:r>
            <a:r>
              <a:rPr lang="en-US" dirty="0">
                <a:latin typeface="+mn-lt"/>
                <a:ea typeface="+mn-ea"/>
                <a:cs typeface="+mn-cs"/>
                <a:sym typeface="Roboto Condensed"/>
              </a:rPr>
              <a:t>a blind person understand it? </a:t>
            </a:r>
            <a:endParaRPr lang="en-US" dirty="0">
              <a:sym typeface="Roboto Condensed"/>
            </a:endParaRPr>
          </a:p>
          <a:p>
            <a:pPr lvl="1"/>
            <a:r>
              <a:rPr lang="en-US" dirty="0" smtClean="0">
                <a:sym typeface="Roboto Condensed"/>
              </a:rPr>
              <a:t>C</a:t>
            </a:r>
            <a:r>
              <a:rPr lang="en-US" dirty="0" smtClean="0">
                <a:latin typeface="+mn-lt"/>
                <a:ea typeface="+mn-ea"/>
                <a:cs typeface="+mn-cs"/>
                <a:sym typeface="Roboto Condensed"/>
              </a:rPr>
              <a:t>an </a:t>
            </a:r>
            <a:r>
              <a:rPr lang="en-US" dirty="0">
                <a:latin typeface="+mn-lt"/>
                <a:ea typeface="+mn-ea"/>
                <a:cs typeface="+mn-cs"/>
                <a:sym typeface="Roboto Condensed"/>
              </a:rPr>
              <a:t>a deaf-blind person understand it? </a:t>
            </a:r>
          </a:p>
          <a:p>
            <a:endParaRPr lang="en-GB" dirty="0"/>
          </a:p>
        </p:txBody>
      </p:sp>
      <p:sp>
        <p:nvSpPr>
          <p:cNvPr id="12" name="TextBox 11"/>
          <p:cNvSpPr txBox="1"/>
          <p:nvPr/>
        </p:nvSpPr>
        <p:spPr>
          <a:xfrm>
            <a:off x="3218747" y="5278294"/>
            <a:ext cx="1113576" cy="407310"/>
          </a:xfrm>
          <a:prstGeom prst="rect">
            <a:avLst/>
          </a:prstGeom>
          <a:noFill/>
        </p:spPr>
        <p:txBody>
          <a:bodyPr wrap="square" rtlCol="0">
            <a:spAutoFit/>
          </a:bodyPr>
          <a:lstStyle/>
          <a:p>
            <a:pPr algn="ctr"/>
            <a:r>
              <a:rPr lang="en-US" sz="2000" b="1" spc="-150" dirty="0">
                <a:solidFill>
                  <a:schemeClr val="bg1"/>
                </a:solidFill>
                <a:latin typeface="Arial Narrow" charset="0"/>
                <a:ea typeface="Arial Narrow" charset="0"/>
                <a:cs typeface="Arial Narrow" charset="0"/>
              </a:rPr>
              <a:t>TEXT</a:t>
            </a:r>
            <a:endParaRPr lang="en-GB" sz="2000" b="1" spc="-150" dirty="0">
              <a:solidFill>
                <a:schemeClr val="bg1"/>
              </a:solidFill>
              <a:latin typeface="Arial Narrow" charset="0"/>
              <a:ea typeface="Arial Narrow" charset="0"/>
              <a:cs typeface="Arial Narrow" charset="0"/>
            </a:endParaRPr>
          </a:p>
        </p:txBody>
      </p:sp>
      <p:sp>
        <p:nvSpPr>
          <p:cNvPr id="16" name="Content Placeholder 7"/>
          <p:cNvSpPr txBox="1">
            <a:spLocks/>
          </p:cNvSpPr>
          <p:nvPr/>
        </p:nvSpPr>
        <p:spPr>
          <a:xfrm>
            <a:off x="6381366" y="5225114"/>
            <a:ext cx="2277801" cy="448637"/>
          </a:xfrm>
          <a:prstGeom prst="rect">
            <a:avLst/>
          </a:prstGeom>
        </p:spPr>
        <p:txBody>
          <a:bodyPr vert="horz" lIns="0" tIns="0" rIns="0" bIns="45720" rtlCol="0"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defTabSz="914400" rtl="0" eaLnBrk="1" latinLnBrk="0" hangingPunct="1">
              <a:lnSpc>
                <a:spcPct val="90000"/>
              </a:lnSpc>
              <a:spcBef>
                <a:spcPts val="500"/>
              </a:spcBef>
              <a:buFont typeface="Arial" panose="020B0604020202020204" pitchFamily="34" charset="0"/>
              <a:buNone/>
              <a:defRPr sz="1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1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5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600" dirty="0">
                <a:solidFill>
                  <a:schemeClr val="bg1"/>
                </a:solidFill>
              </a:rPr>
              <a:t>text</a:t>
            </a:r>
            <a:endParaRPr lang="en-GB" sz="2600" dirty="0">
              <a:solidFill>
                <a:schemeClr val="bg1"/>
              </a:solidFill>
            </a:endParaRPr>
          </a:p>
        </p:txBody>
      </p:sp>
      <p:sp>
        <p:nvSpPr>
          <p:cNvPr id="20" name="Content Placeholder 7"/>
          <p:cNvSpPr txBox="1">
            <a:spLocks/>
          </p:cNvSpPr>
          <p:nvPr/>
        </p:nvSpPr>
        <p:spPr>
          <a:xfrm>
            <a:off x="8960095" y="5222757"/>
            <a:ext cx="2277801" cy="448637"/>
          </a:xfrm>
          <a:prstGeom prst="rect">
            <a:avLst/>
          </a:prstGeom>
        </p:spPr>
        <p:txBody>
          <a:bodyPr vert="horz" lIns="0" tIns="0" rIns="0" bIns="45720" rtlCol="0"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defTabSz="914400" rtl="0" eaLnBrk="1" latinLnBrk="0" hangingPunct="1">
              <a:lnSpc>
                <a:spcPct val="90000"/>
              </a:lnSpc>
              <a:spcBef>
                <a:spcPts val="500"/>
              </a:spcBef>
              <a:buFont typeface="Arial" panose="020B0604020202020204" pitchFamily="34" charset="0"/>
              <a:buNone/>
              <a:defRPr sz="1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1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5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600" dirty="0">
                <a:solidFill>
                  <a:schemeClr val="bg1"/>
                </a:solidFill>
              </a:rPr>
              <a:t>text</a:t>
            </a:r>
            <a:endParaRPr lang="en-GB" sz="2600" dirty="0">
              <a:solidFill>
                <a:schemeClr val="bg1"/>
              </a:solidFill>
            </a:endParaRPr>
          </a:p>
        </p:txBody>
      </p:sp>
      <p:sp>
        <p:nvSpPr>
          <p:cNvPr id="24" name="TextBox 23"/>
          <p:cNvSpPr txBox="1"/>
          <p:nvPr/>
        </p:nvSpPr>
        <p:spPr>
          <a:xfrm>
            <a:off x="980804" y="400729"/>
            <a:ext cx="10347959" cy="1046440"/>
          </a:xfrm>
          <a:prstGeom prst="rect">
            <a:avLst/>
          </a:prstGeom>
          <a:noFill/>
        </p:spPr>
        <p:txBody>
          <a:bodyPr wrap="square" rtlCol="0">
            <a:spAutoFit/>
          </a:bodyPr>
          <a:lstStyle/>
          <a:p>
            <a:pPr algn="ctr"/>
            <a:r>
              <a:rPr lang="en-US" sz="4400" dirty="0">
                <a:latin typeface="Arial Narrow Bold" panose="020B0706020202030204" pitchFamily="34" charset="0"/>
              </a:rPr>
              <a:t>TIPS FOR ACCESSIBILITY TESTS</a:t>
            </a:r>
          </a:p>
          <a:p>
            <a:endParaRPr lang="en-US" dirty="0"/>
          </a:p>
        </p:txBody>
      </p:sp>
      <p:sp>
        <p:nvSpPr>
          <p:cNvPr id="26" name="Content Placeholder 25"/>
          <p:cNvSpPr>
            <a:spLocks noGrp="1"/>
          </p:cNvSpPr>
          <p:nvPr>
            <p:ph idx="21"/>
          </p:nvPr>
        </p:nvSpPr>
        <p:spPr>
          <a:xfrm>
            <a:off x="793705" y="2481972"/>
            <a:ext cx="5489529" cy="597746"/>
          </a:xfrm>
        </p:spPr>
        <p:txBody>
          <a:bodyPr/>
          <a:lstStyle/>
          <a:p>
            <a:pPr lvl="0"/>
            <a:r>
              <a:rPr lang="en-US" dirty="0">
                <a:sym typeface="Roboto Condensed"/>
              </a:rPr>
              <a:t>Audio and Video </a:t>
            </a:r>
            <a:r>
              <a:rPr lang="en-US" sz="1600" cap="none" dirty="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(Deafness &amp; Blindness)</a:t>
            </a:r>
          </a:p>
          <a:p>
            <a:endParaRPr lang="en-US" dirty="0"/>
          </a:p>
        </p:txBody>
      </p:sp>
      <p:sp>
        <p:nvSpPr>
          <p:cNvPr id="27" name="Rectangle 26"/>
          <p:cNvSpPr/>
          <p:nvPr/>
        </p:nvSpPr>
        <p:spPr>
          <a:xfrm>
            <a:off x="617743" y="3819074"/>
            <a:ext cx="5359159" cy="400110"/>
          </a:xfrm>
          <a:prstGeom prst="rect">
            <a:avLst/>
          </a:prstGeom>
        </p:spPr>
        <p:txBody>
          <a:bodyPr wrap="none">
            <a:spAutoFit/>
          </a:bodyPr>
          <a:lstStyle/>
          <a:p>
            <a:pPr lvl="0">
              <a:buClr>
                <a:schemeClr val="dk1"/>
              </a:buClr>
              <a:buSzPct val="25000"/>
            </a:pPr>
            <a:r>
              <a:rPr lang="en-US" sz="2000" b="1" cap="all" dirty="0">
                <a:solidFill>
                  <a:srgbClr val="DF411C"/>
                </a:solidFill>
                <a:latin typeface="+mj-lt"/>
                <a:ea typeface="Arial" charset="0"/>
                <a:cs typeface="Arial" charset="0"/>
                <a:sym typeface="Roboto Condensed"/>
              </a:rPr>
              <a:t>Timing </a:t>
            </a:r>
            <a:r>
              <a:rPr lang="en-US" sz="1600" b="1" dirty="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(Motor Disabilities &amp; Cognitive Disabilities)</a:t>
            </a:r>
          </a:p>
        </p:txBody>
      </p:sp>
      <p:sp>
        <p:nvSpPr>
          <p:cNvPr id="28" name="Content Placeholder 4"/>
          <p:cNvSpPr txBox="1">
            <a:spLocks/>
          </p:cNvSpPr>
          <p:nvPr/>
        </p:nvSpPr>
        <p:spPr>
          <a:xfrm>
            <a:off x="715129" y="4347459"/>
            <a:ext cx="5007236" cy="834074"/>
          </a:xfrm>
          <a:prstGeom prst="rect">
            <a:avLst/>
          </a:prstGeom>
        </p:spPr>
        <p:txBody>
          <a:bodyPr vert="horz" wrap="square" lIns="0" tIns="45720" rIns="45720" bIns="45720" rtlCol="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rgbClr val="81ADB5"/>
              </a:buClr>
              <a:buFontTx/>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Tx/>
              <a:buNone/>
              <a:defRPr sz="15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Tx/>
              <a:buNone/>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US" dirty="0">
                <a:sym typeface="Roboto Condensed"/>
              </a:rPr>
              <a:t>Are users warned about timeouts, and can they extend them? </a:t>
            </a:r>
            <a:endParaRPr lang="en-US" dirty="0" smtClean="0">
              <a:sym typeface="Roboto Condensed"/>
            </a:endParaRPr>
          </a:p>
          <a:p>
            <a:pPr lvl="1"/>
            <a:r>
              <a:rPr lang="en-US" dirty="0">
                <a:sym typeface="Roboto Condensed"/>
              </a:rPr>
              <a:t>Do any objects move</a:t>
            </a:r>
            <a:r>
              <a:rPr lang="en-US" dirty="0" smtClean="0">
                <a:sym typeface="Roboto Condensed"/>
              </a:rPr>
              <a:t>?</a:t>
            </a:r>
            <a:endParaRPr lang="en-US" dirty="0">
              <a:sym typeface="Roboto Condensed"/>
            </a:endParaRPr>
          </a:p>
        </p:txBody>
      </p:sp>
      <p:sp>
        <p:nvSpPr>
          <p:cNvPr id="29" name="Rectangle 28"/>
          <p:cNvSpPr/>
          <p:nvPr/>
        </p:nvSpPr>
        <p:spPr>
          <a:xfrm>
            <a:off x="710583" y="5271284"/>
            <a:ext cx="5467651" cy="400110"/>
          </a:xfrm>
          <a:prstGeom prst="rect">
            <a:avLst/>
          </a:prstGeom>
        </p:spPr>
        <p:txBody>
          <a:bodyPr wrap="none">
            <a:spAutoFit/>
          </a:bodyPr>
          <a:lstStyle/>
          <a:p>
            <a:pPr>
              <a:buClr>
                <a:schemeClr val="dk1"/>
              </a:buClr>
              <a:buSzPct val="25000"/>
            </a:pPr>
            <a:r>
              <a:rPr lang="en-US" sz="2000" b="1" cap="all" dirty="0">
                <a:solidFill>
                  <a:srgbClr val="DF411C"/>
                </a:solidFill>
                <a:latin typeface="+mj-lt"/>
                <a:ea typeface="Arial" charset="0"/>
                <a:cs typeface="Arial" charset="0"/>
                <a:sym typeface="Roboto Condensed"/>
              </a:rPr>
              <a:t>color</a:t>
            </a:r>
            <a:r>
              <a:rPr lang="en-US" sz="2000" b="1" cap="all" dirty="0" smtClean="0">
                <a:solidFill>
                  <a:srgbClr val="DF411C"/>
                </a:solidFill>
                <a:latin typeface="+mj-lt"/>
                <a:ea typeface="Arial" charset="0"/>
                <a:cs typeface="Arial" charset="0"/>
                <a:sym typeface="Roboto Condensed"/>
              </a:rPr>
              <a:t> </a:t>
            </a:r>
            <a:r>
              <a:rPr lang="en-US" sz="1600" b="1" dirty="0" smtClean="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(Color </a:t>
            </a:r>
            <a:r>
              <a:rPr lang="en-US" sz="1600" b="1" dirty="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Blindness, Low Vision &amp; </a:t>
            </a:r>
            <a:r>
              <a:rPr lang="en-US" sz="1600" b="1" dirty="0" smtClean="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Blindness)</a:t>
            </a:r>
            <a:endParaRPr lang="en-US" sz="1600" b="1" dirty="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endParaRPr>
          </a:p>
        </p:txBody>
      </p:sp>
      <p:sp>
        <p:nvSpPr>
          <p:cNvPr id="30" name="Content Placeholder 4"/>
          <p:cNvSpPr txBox="1">
            <a:spLocks/>
          </p:cNvSpPr>
          <p:nvPr/>
        </p:nvSpPr>
        <p:spPr>
          <a:xfrm>
            <a:off x="710583" y="5698102"/>
            <a:ext cx="5007236" cy="535531"/>
          </a:xfrm>
          <a:prstGeom prst="rect">
            <a:avLst/>
          </a:prstGeom>
        </p:spPr>
        <p:txBody>
          <a:bodyPr vert="horz" wrap="square" lIns="0" tIns="45720" rIns="45720" bIns="45720" rtlCol="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rgbClr val="81ADB5"/>
              </a:buClr>
              <a:buFontTx/>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Tx/>
              <a:buNone/>
              <a:defRPr sz="15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Tx/>
              <a:buNone/>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US" dirty="0"/>
              <a:t>Are users able to read color texts on a colored background?  (Titles, links, etc.)</a:t>
            </a:r>
            <a:endParaRPr lang="en-US" dirty="0">
              <a:sym typeface="Roboto Condensed"/>
            </a:endParaRPr>
          </a:p>
        </p:txBody>
      </p:sp>
      <p:pic>
        <p:nvPicPr>
          <p:cNvPr id="31" name="Picture 30"/>
          <p:cNvPicPr>
            <a:picLocks noChangeAspect="1"/>
          </p:cNvPicPr>
          <p:nvPr/>
        </p:nvPicPr>
        <p:blipFill>
          <a:blip r:embed="rId2"/>
          <a:stretch>
            <a:fillRect/>
          </a:stretch>
        </p:blipFill>
        <p:spPr>
          <a:xfrm rot="1267605">
            <a:off x="7357253" y="2664224"/>
            <a:ext cx="3453114" cy="2309699"/>
          </a:xfrm>
          <a:prstGeom prst="rect">
            <a:avLst/>
          </a:prstGeom>
        </p:spPr>
      </p:pic>
    </p:spTree>
    <p:extLst>
      <p:ext uri="{BB962C8B-B14F-4D97-AF65-F5344CB8AC3E}">
        <p14:creationId xmlns:p14="http://schemas.microsoft.com/office/powerpoint/2010/main" val="3813063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936E-F3C8-9B43-A7D3-3B7EC4507D2C}"/>
              </a:ext>
            </a:extLst>
          </p:cNvPr>
          <p:cNvSpPr>
            <a:spLocks noGrp="1"/>
          </p:cNvSpPr>
          <p:nvPr>
            <p:ph type="title"/>
          </p:nvPr>
        </p:nvSpPr>
        <p:spPr/>
        <p:txBody>
          <a:bodyPr/>
          <a:lstStyle/>
          <a:p>
            <a:r>
              <a:rPr lang="es-AR" dirty="0" smtClean="0"/>
              <a:t>ACCESSIBILITY TOOLS</a:t>
            </a:r>
            <a:endParaRPr lang="ro-RO" dirty="0"/>
          </a:p>
        </p:txBody>
      </p:sp>
      <p:sp>
        <p:nvSpPr>
          <p:cNvPr id="5" name="Rectangle 4"/>
          <p:cNvSpPr/>
          <p:nvPr/>
        </p:nvSpPr>
        <p:spPr>
          <a:xfrm>
            <a:off x="806824" y="1624539"/>
            <a:ext cx="3063659" cy="400110"/>
          </a:xfrm>
          <a:prstGeom prst="rect">
            <a:avLst/>
          </a:prstGeom>
        </p:spPr>
        <p:txBody>
          <a:bodyPr wrap="none">
            <a:spAutoFit/>
          </a:bodyPr>
          <a:lstStyle/>
          <a:p>
            <a:r>
              <a:rPr lang="en-US" sz="2000" b="1" cap="all" dirty="0">
                <a:solidFill>
                  <a:srgbClr val="DF411C"/>
                </a:solidFill>
                <a:latin typeface="+mj-lt"/>
                <a:ea typeface="Arial" charset="0"/>
                <a:cs typeface="Arial" charset="0"/>
              </a:rPr>
              <a:t>NVDA:</a:t>
            </a:r>
            <a:r>
              <a:rPr lang="en-US" dirty="0"/>
              <a:t> Free Screen reader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475" y="2024649"/>
            <a:ext cx="7642606" cy="4236736"/>
          </a:xfrm>
          <a:prstGeom prst="rect">
            <a:avLst/>
          </a:prstGeom>
        </p:spPr>
      </p:pic>
    </p:spTree>
    <p:extLst>
      <p:ext uri="{BB962C8B-B14F-4D97-AF65-F5344CB8AC3E}">
        <p14:creationId xmlns:p14="http://schemas.microsoft.com/office/powerpoint/2010/main" val="3935530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936E-F3C8-9B43-A7D3-3B7EC4507D2C}"/>
              </a:ext>
            </a:extLst>
          </p:cNvPr>
          <p:cNvSpPr>
            <a:spLocks noGrp="1"/>
          </p:cNvSpPr>
          <p:nvPr>
            <p:ph type="title"/>
          </p:nvPr>
        </p:nvSpPr>
        <p:spPr/>
        <p:txBody>
          <a:bodyPr/>
          <a:lstStyle/>
          <a:p>
            <a:r>
              <a:rPr lang="es-AR" dirty="0" smtClean="0"/>
              <a:t>ACCESSIBILITY TOOLS</a:t>
            </a:r>
            <a:endParaRPr lang="ro-RO" dirty="0"/>
          </a:p>
        </p:txBody>
      </p:sp>
      <p:sp>
        <p:nvSpPr>
          <p:cNvPr id="5" name="Rectangle 4"/>
          <p:cNvSpPr/>
          <p:nvPr/>
        </p:nvSpPr>
        <p:spPr>
          <a:xfrm>
            <a:off x="806824" y="1624539"/>
            <a:ext cx="6941324" cy="400110"/>
          </a:xfrm>
          <a:prstGeom prst="rect">
            <a:avLst/>
          </a:prstGeom>
        </p:spPr>
        <p:txBody>
          <a:bodyPr wrap="none">
            <a:spAutoFit/>
          </a:bodyPr>
          <a:lstStyle/>
          <a:p>
            <a:r>
              <a:rPr lang="en-US" sz="2000" b="1" cap="all" dirty="0" smtClean="0">
                <a:solidFill>
                  <a:srgbClr val="DF411C"/>
                </a:solidFill>
                <a:latin typeface="+mj-lt"/>
                <a:ea typeface="Arial" charset="0"/>
                <a:cs typeface="Arial" charset="0"/>
              </a:rPr>
              <a:t>AXE:</a:t>
            </a:r>
            <a:r>
              <a:rPr lang="en-US" dirty="0" smtClean="0"/>
              <a:t> Chrome extension to find accessibility issues in a web page.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50" y="2143461"/>
            <a:ext cx="7267302" cy="4087522"/>
          </a:xfrm>
          <a:prstGeom prst="rect">
            <a:avLst/>
          </a:prstGeom>
        </p:spPr>
      </p:pic>
    </p:spTree>
    <p:extLst>
      <p:ext uri="{BB962C8B-B14F-4D97-AF65-F5344CB8AC3E}">
        <p14:creationId xmlns:p14="http://schemas.microsoft.com/office/powerpoint/2010/main" val="3860021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936E-F3C8-9B43-A7D3-3B7EC4507D2C}"/>
              </a:ext>
            </a:extLst>
          </p:cNvPr>
          <p:cNvSpPr>
            <a:spLocks noGrp="1"/>
          </p:cNvSpPr>
          <p:nvPr>
            <p:ph type="title"/>
          </p:nvPr>
        </p:nvSpPr>
        <p:spPr/>
        <p:txBody>
          <a:bodyPr/>
          <a:lstStyle/>
          <a:p>
            <a:r>
              <a:rPr lang="es-AR" dirty="0" smtClean="0"/>
              <a:t>ACCESSIBILITY TOOLS</a:t>
            </a:r>
            <a:endParaRPr lang="ro-RO" dirty="0"/>
          </a:p>
        </p:txBody>
      </p:sp>
      <p:sp>
        <p:nvSpPr>
          <p:cNvPr id="5" name="Rectangle 4"/>
          <p:cNvSpPr/>
          <p:nvPr/>
        </p:nvSpPr>
        <p:spPr>
          <a:xfrm>
            <a:off x="806824" y="1624539"/>
            <a:ext cx="2813655" cy="646331"/>
          </a:xfrm>
          <a:prstGeom prst="rect">
            <a:avLst/>
          </a:prstGeom>
        </p:spPr>
        <p:txBody>
          <a:bodyPr wrap="none">
            <a:spAutoFit/>
          </a:bodyPr>
          <a:lstStyle/>
          <a:p>
            <a:r>
              <a:rPr lang="en-US" dirty="0" err="1" smtClean="0">
                <a:solidFill>
                  <a:srgbClr val="FF0000"/>
                </a:solidFill>
              </a:rPr>
              <a:t>Colour</a:t>
            </a:r>
            <a:r>
              <a:rPr lang="en-US" dirty="0" smtClean="0">
                <a:solidFill>
                  <a:srgbClr val="FF0000"/>
                </a:solidFill>
              </a:rPr>
              <a:t> </a:t>
            </a:r>
            <a:r>
              <a:rPr lang="en-US" dirty="0">
                <a:solidFill>
                  <a:srgbClr val="FF0000"/>
                </a:solidFill>
              </a:rPr>
              <a:t>Contrast </a:t>
            </a:r>
            <a:r>
              <a:rPr lang="en-US" dirty="0" err="1">
                <a:solidFill>
                  <a:srgbClr val="FF0000"/>
                </a:solidFill>
              </a:rPr>
              <a:t>Analyser</a:t>
            </a:r>
            <a:r>
              <a:rPr lang="en-US" dirty="0"/>
              <a:t> </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558" y="1947704"/>
            <a:ext cx="4588886" cy="4287227"/>
          </a:xfrm>
          <a:prstGeom prst="rect">
            <a:avLst/>
          </a:prstGeom>
        </p:spPr>
      </p:pic>
    </p:spTree>
    <p:extLst>
      <p:ext uri="{BB962C8B-B14F-4D97-AF65-F5344CB8AC3E}">
        <p14:creationId xmlns:p14="http://schemas.microsoft.com/office/powerpoint/2010/main" val="1533349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469668" y="449996"/>
            <a:ext cx="7554247" cy="646331"/>
          </a:xfrm>
          <a:prstGeom prst="rect">
            <a:avLst/>
          </a:prstGeom>
        </p:spPr>
        <p:txBody>
          <a:bodyPr wrap="none">
            <a:spAutoFit/>
          </a:bodyPr>
          <a:lstStyle/>
          <a:p>
            <a:r>
              <a:rPr lang="es-AR" sz="3600" b="1" cap="all" spc="100" dirty="0" smtClean="0">
                <a:solidFill>
                  <a:schemeClr val="tx1">
                    <a:lumMod val="95000"/>
                    <a:lumOff val="5000"/>
                  </a:schemeClr>
                </a:solidFill>
                <a:latin typeface="Arial Narrow" panose="020B0606020202030204" pitchFamily="34" charset="0"/>
                <a:ea typeface="+mj-ea"/>
                <a:cs typeface="Arial" panose="020B0604020202020204" pitchFamily="34" charset="0"/>
              </a:rPr>
              <a:t>WHY BUILD ACCESSIBLE WEBSITES?</a:t>
            </a:r>
            <a:endParaRPr lang="en-US" sz="3600" b="1" cap="all" spc="100" dirty="0">
              <a:solidFill>
                <a:schemeClr val="tx1">
                  <a:lumMod val="95000"/>
                  <a:lumOff val="5000"/>
                </a:schemeClr>
              </a:solidFill>
              <a:latin typeface="Arial Narrow" panose="020B0606020202030204" pitchFamily="34" charset="0"/>
              <a:ea typeface="+mj-ea"/>
              <a:cs typeface="Arial" panose="020B0604020202020204" pitchFamily="34" charset="0"/>
            </a:endParaRPr>
          </a:p>
        </p:txBody>
      </p:sp>
      <p:pic>
        <p:nvPicPr>
          <p:cNvPr id="14" name="Picture 13">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9668" y="1476730"/>
            <a:ext cx="7199069" cy="4799379"/>
          </a:xfrm>
          <a:prstGeom prst="rect">
            <a:avLst/>
          </a:prstGeom>
        </p:spPr>
      </p:pic>
    </p:spTree>
    <p:extLst>
      <p:ext uri="{BB962C8B-B14F-4D97-AF65-F5344CB8AC3E}">
        <p14:creationId xmlns:p14="http://schemas.microsoft.com/office/powerpoint/2010/main" val="2122956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EFCAA96-824E-4366-8630-9FECD0F199C4}"/>
              </a:ext>
            </a:extLst>
          </p:cNvPr>
          <p:cNvSpPr/>
          <p:nvPr/>
        </p:nvSpPr>
        <p:spPr>
          <a:xfrm flipV="1">
            <a:off x="7481760" y="6112082"/>
            <a:ext cx="3768614" cy="187676"/>
          </a:xfrm>
          <a:prstGeom prst="ellipse">
            <a:avLst/>
          </a:prstGeom>
          <a:solidFill>
            <a:schemeClr val="bg2">
              <a:lumMod val="50000"/>
              <a:alpha val="23000"/>
            </a:schemeClr>
          </a:solidFill>
          <a:ln>
            <a:noFill/>
          </a:ln>
          <a:effectLst>
            <a:outerShdw blurRad="127000" dist="38100" dir="5400000" algn="t" rotWithShape="0">
              <a:prstClr val="black">
                <a:alpha val="87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924697" y="2474857"/>
            <a:ext cx="2899955" cy="1200329"/>
          </a:xfrm>
          <a:prstGeom prst="rect">
            <a:avLst/>
          </a:prstGeom>
          <a:noFill/>
        </p:spPr>
        <p:txBody>
          <a:bodyPr wrap="square" rtlCol="0">
            <a:spAutoFit/>
          </a:bodyPr>
          <a:lstStyle/>
          <a:p>
            <a:r>
              <a:rPr lang="es-AR" sz="7200" cap="all" dirty="0">
                <a:solidFill>
                  <a:srgbClr val="DE411B"/>
                </a:solidFill>
                <a:latin typeface="Arial Narrow Bold" panose="020B0706020202030204" pitchFamily="34" charset="0"/>
                <a:ea typeface="Arial" charset="0"/>
                <a:cs typeface="Arial" charset="0"/>
              </a:rPr>
              <a:t>Q&amp;A</a:t>
            </a:r>
            <a:endParaRPr lang="en-US" sz="7200" cap="all" dirty="0">
              <a:solidFill>
                <a:srgbClr val="DE411B"/>
              </a:solidFill>
              <a:latin typeface="Arial Narrow Bold" panose="020B0706020202030204" pitchFamily="34" charset="0"/>
              <a:ea typeface="Arial" charset="0"/>
              <a:cs typeface="Arial" charset="0"/>
            </a:endParaRPr>
          </a:p>
        </p:txBody>
      </p:sp>
      <p:sp>
        <p:nvSpPr>
          <p:cNvPr id="7" name="TextBox 6"/>
          <p:cNvSpPr txBox="1"/>
          <p:nvPr/>
        </p:nvSpPr>
        <p:spPr>
          <a:xfrm>
            <a:off x="8514524" y="5360002"/>
            <a:ext cx="2391075" cy="430887"/>
          </a:xfrm>
          <a:prstGeom prst="rect">
            <a:avLst/>
          </a:prstGeom>
          <a:noFill/>
        </p:spPr>
        <p:txBody>
          <a:bodyPr wrap="square" rtlCol="0">
            <a:spAutoFit/>
          </a:bodyPr>
          <a:lstStyle/>
          <a:p>
            <a:r>
              <a:rPr lang="en-US" sz="2200" b="1" cap="all" dirty="0">
                <a:latin typeface="Arial Narrow" panose="020B0604020202020204" pitchFamily="34" charset="0"/>
                <a:cs typeface="Arial Narrow" panose="020B0604020202020204" pitchFamily="34" charset="0"/>
              </a:rPr>
              <a:t>Lorena</a:t>
            </a:r>
            <a:r>
              <a:rPr lang="en-US" dirty="0"/>
              <a:t> </a:t>
            </a:r>
            <a:r>
              <a:rPr lang="en-US" sz="2200" b="1" cap="all" dirty="0">
                <a:latin typeface="Arial Narrow" panose="020B0604020202020204" pitchFamily="34" charset="0"/>
                <a:cs typeface="Arial Narrow" panose="020B0604020202020204" pitchFamily="34" charset="0"/>
              </a:rPr>
              <a:t>cortada</a:t>
            </a:r>
            <a:endParaRPr lang="en-GB" sz="2200" b="1" cap="all"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104897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4"/>
          </p:nvPr>
        </p:nvSpPr>
        <p:spPr>
          <a:xfrm>
            <a:off x="780699" y="1687732"/>
            <a:ext cx="9682333" cy="4070032"/>
          </a:xfrm>
        </p:spPr>
        <p:txBody>
          <a:bodyPr/>
          <a:lstStyle/>
          <a:p>
            <a:r>
              <a:rPr lang="en-GB" dirty="0" smtClean="0"/>
              <a:t>What </a:t>
            </a:r>
            <a:r>
              <a:rPr lang="en-GB" dirty="0"/>
              <a:t>is web accessibility</a:t>
            </a:r>
          </a:p>
          <a:p>
            <a:pPr lvl="0"/>
            <a:r>
              <a:rPr lang="en-GB" dirty="0"/>
              <a:t>Types of </a:t>
            </a:r>
            <a:r>
              <a:rPr lang="en-GB" dirty="0" smtClean="0"/>
              <a:t>disabilities</a:t>
            </a:r>
            <a:endParaRPr lang="en-US" dirty="0"/>
          </a:p>
          <a:p>
            <a:r>
              <a:rPr lang="en-US" b="1" dirty="0" smtClean="0"/>
              <a:t>WCAG 2.1</a:t>
            </a:r>
          </a:p>
          <a:p>
            <a:r>
              <a:rPr lang="en-US" b="1" dirty="0"/>
              <a:t>tips for accessibility </a:t>
            </a:r>
            <a:r>
              <a:rPr lang="en-US" b="1" dirty="0" smtClean="0"/>
              <a:t>tests</a:t>
            </a:r>
          </a:p>
          <a:p>
            <a:r>
              <a:rPr lang="es-AR" b="1" dirty="0" smtClean="0"/>
              <a:t>TOOLS</a:t>
            </a:r>
            <a:endParaRPr lang="en-US" b="1" dirty="0" smtClean="0"/>
          </a:p>
          <a:p>
            <a:r>
              <a:rPr lang="en-US" dirty="0"/>
              <a:t>Why Build Accessible Websites?</a:t>
            </a:r>
          </a:p>
          <a:p>
            <a:r>
              <a:rPr lang="es-AR" dirty="0" smtClean="0"/>
              <a:t>Q&amp;A</a:t>
            </a:r>
            <a:endParaRPr lang="en-GB" dirty="0"/>
          </a:p>
        </p:txBody>
      </p:sp>
      <p:sp>
        <p:nvSpPr>
          <p:cNvPr id="2" name="TextBox 1"/>
          <p:cNvSpPr txBox="1"/>
          <p:nvPr/>
        </p:nvSpPr>
        <p:spPr>
          <a:xfrm>
            <a:off x="1110342" y="418671"/>
            <a:ext cx="2913017" cy="830997"/>
          </a:xfrm>
          <a:prstGeom prst="rect">
            <a:avLst/>
          </a:prstGeom>
          <a:noFill/>
        </p:spPr>
        <p:txBody>
          <a:bodyPr wrap="square" rtlCol="0">
            <a:spAutoFit/>
          </a:bodyPr>
          <a:lstStyle/>
          <a:p>
            <a:r>
              <a:rPr lang="es-AR" sz="4800" dirty="0" smtClean="0">
                <a:latin typeface="Arial Narrow Bold" panose="020B0706020202030204" pitchFamily="34" charset="0"/>
              </a:rPr>
              <a:t>AGENDA</a:t>
            </a:r>
            <a:endParaRPr lang="en-US" sz="4800" dirty="0">
              <a:latin typeface="Arial Narrow Bold" panose="020B0706020202030204" pitchFamily="34" charset="0"/>
            </a:endParaRPr>
          </a:p>
        </p:txBody>
      </p:sp>
    </p:spTree>
    <p:extLst>
      <p:ext uri="{BB962C8B-B14F-4D97-AF65-F5344CB8AC3E}">
        <p14:creationId xmlns:p14="http://schemas.microsoft.com/office/powerpoint/2010/main" val="333483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4313161" y="2228706"/>
            <a:ext cx="3504762" cy="3485714"/>
          </a:xfrm>
        </p:spPr>
      </p:pic>
      <p:sp>
        <p:nvSpPr>
          <p:cNvPr id="4" name="TextBox 3"/>
          <p:cNvSpPr txBox="1"/>
          <p:nvPr/>
        </p:nvSpPr>
        <p:spPr>
          <a:xfrm>
            <a:off x="2272937" y="383793"/>
            <a:ext cx="8360229" cy="1107996"/>
          </a:xfrm>
          <a:prstGeom prst="rect">
            <a:avLst/>
          </a:prstGeom>
          <a:noFill/>
        </p:spPr>
        <p:txBody>
          <a:bodyPr wrap="square" rtlCol="0">
            <a:spAutoFit/>
          </a:bodyPr>
          <a:lstStyle/>
          <a:p>
            <a:r>
              <a:rPr lang="en-GB" sz="4800" dirty="0" smtClean="0">
                <a:latin typeface="Arial Narrow Bold" panose="020B0706020202030204" pitchFamily="34" charset="0"/>
              </a:rPr>
              <a:t>WHAT IS WEB ACCESSIBILITY</a:t>
            </a:r>
            <a:endParaRPr lang="en-GB" dirty="0"/>
          </a:p>
          <a:p>
            <a:endParaRPr lang="en-US" dirty="0"/>
          </a:p>
        </p:txBody>
      </p:sp>
    </p:spTree>
    <p:extLst>
      <p:ext uri="{BB962C8B-B14F-4D97-AF65-F5344CB8AC3E}">
        <p14:creationId xmlns:p14="http://schemas.microsoft.com/office/powerpoint/2010/main" val="3975958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9"/>
          </p:nvPr>
        </p:nvSpPr>
        <p:spPr>
          <a:xfrm>
            <a:off x="783741" y="1563648"/>
            <a:ext cx="2236822" cy="448637"/>
          </a:xfrm>
        </p:spPr>
        <p:txBody>
          <a:bodyPr/>
          <a:lstStyle/>
          <a:p>
            <a:r>
              <a:rPr lang="en-US" dirty="0" smtClean="0"/>
              <a:t>VISUAL</a:t>
            </a:r>
            <a:endParaRPr lang="en-US" dirty="0"/>
          </a:p>
        </p:txBody>
      </p:sp>
      <p:sp>
        <p:nvSpPr>
          <p:cNvPr id="4" name="Content Placeholder 3"/>
          <p:cNvSpPr>
            <a:spLocks noGrp="1"/>
          </p:cNvSpPr>
          <p:nvPr>
            <p:ph idx="21"/>
          </p:nvPr>
        </p:nvSpPr>
        <p:spPr>
          <a:xfrm>
            <a:off x="3525780" y="1555455"/>
            <a:ext cx="2029237" cy="448637"/>
          </a:xfrm>
        </p:spPr>
        <p:txBody>
          <a:bodyPr/>
          <a:lstStyle/>
          <a:p>
            <a:r>
              <a:rPr lang="es-AR" dirty="0" smtClean="0"/>
              <a:t>AUDITORY</a:t>
            </a:r>
            <a:endParaRPr lang="en-US" dirty="0"/>
          </a:p>
        </p:txBody>
      </p:sp>
      <p:sp>
        <p:nvSpPr>
          <p:cNvPr id="5" name="Content Placeholder 4"/>
          <p:cNvSpPr>
            <a:spLocks noGrp="1"/>
          </p:cNvSpPr>
          <p:nvPr>
            <p:ph idx="23"/>
          </p:nvPr>
        </p:nvSpPr>
        <p:spPr>
          <a:xfrm>
            <a:off x="6300150" y="1601696"/>
            <a:ext cx="3267235" cy="448637"/>
          </a:xfrm>
        </p:spPr>
        <p:txBody>
          <a:bodyPr/>
          <a:lstStyle/>
          <a:p>
            <a:r>
              <a:rPr lang="es-AR" dirty="0" smtClean="0"/>
              <a:t>AMBULATORY</a:t>
            </a:r>
            <a:endParaRPr lang="en-US" dirty="0"/>
          </a:p>
        </p:txBody>
      </p:sp>
      <p:sp>
        <p:nvSpPr>
          <p:cNvPr id="12" name="TextBox 11"/>
          <p:cNvSpPr txBox="1"/>
          <p:nvPr/>
        </p:nvSpPr>
        <p:spPr>
          <a:xfrm>
            <a:off x="2952206" y="318478"/>
            <a:ext cx="6387737" cy="1107996"/>
          </a:xfrm>
          <a:prstGeom prst="rect">
            <a:avLst/>
          </a:prstGeom>
          <a:noFill/>
        </p:spPr>
        <p:txBody>
          <a:bodyPr wrap="square" rtlCol="0">
            <a:spAutoFit/>
          </a:bodyPr>
          <a:lstStyle/>
          <a:p>
            <a:pPr lvl="0" algn="ctr"/>
            <a:r>
              <a:rPr lang="en-GB" sz="4800" dirty="0" smtClean="0">
                <a:latin typeface="Arial Narrow Bold" panose="020B0706020202030204" pitchFamily="34" charset="0"/>
              </a:rPr>
              <a:t>TYPES OF DISABILITIES</a:t>
            </a:r>
            <a:endParaRPr lang="en-GB" sz="4800" dirty="0">
              <a:latin typeface="Arial Narrow Bold" panose="020B0706020202030204" pitchFamily="34" charset="0"/>
            </a:endParaRPr>
          </a:p>
          <a:p>
            <a:pPr algn="ctr"/>
            <a:endParaRPr lang="en-US" dirty="0"/>
          </a:p>
        </p:txBody>
      </p:sp>
      <p:sp>
        <p:nvSpPr>
          <p:cNvPr id="13" name="Content Placeholder 4"/>
          <p:cNvSpPr txBox="1">
            <a:spLocks/>
          </p:cNvSpPr>
          <p:nvPr/>
        </p:nvSpPr>
        <p:spPr>
          <a:xfrm>
            <a:off x="8953761" y="1601695"/>
            <a:ext cx="2272937" cy="448637"/>
          </a:xfrm>
          <a:prstGeom prst="rect">
            <a:avLst/>
          </a:prstGeom>
        </p:spPr>
        <p:txBody>
          <a:bodyPr vert="horz" lIns="0" tIns="45720" rIns="91440" bIns="0" rtlCol="0" anchor="b"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lang="en-US" sz="1600" b="1" kern="1200" cap="all" baseline="0" dirty="0" smtClean="0">
                <a:solidFill>
                  <a:srgbClr val="DF411C"/>
                </a:solidFill>
                <a:latin typeface="+mj-lt"/>
                <a:ea typeface="Arial" charset="0"/>
                <a:cs typeface="Arial"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AR" dirty="0" smtClean="0"/>
              <a:t>COGNITIVE</a:t>
            </a:r>
            <a:endParaRPr lang="es-AR"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265" y="3802367"/>
            <a:ext cx="7347562" cy="2898044"/>
          </a:xfrm>
          <a:prstGeom prst="rect">
            <a:avLst/>
          </a:prstGeom>
        </p:spPr>
      </p:pic>
      <p:sp>
        <p:nvSpPr>
          <p:cNvPr id="14" name="Content Placeholder 7"/>
          <p:cNvSpPr txBox="1">
            <a:spLocks/>
          </p:cNvSpPr>
          <p:nvPr/>
        </p:nvSpPr>
        <p:spPr>
          <a:xfrm>
            <a:off x="9039827" y="2131901"/>
            <a:ext cx="2365569" cy="2072362"/>
          </a:xfrm>
          <a:prstGeom prst="rect">
            <a:avLst/>
          </a:prstGeom>
        </p:spPr>
        <p:txBody>
          <a:bodyPr vert="horz" wrap="square" lIns="0" tIns="45720" rIns="45720" bIns="45720" rtlCol="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rgbClr val="81ADB5"/>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Tx/>
              <a:buNone/>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solidFill>
                  <a:srgbClr val="000000"/>
                </a:solidFill>
                <a:latin typeface="Roboto Condensed"/>
                <a:ea typeface="Roboto Condensed"/>
                <a:cs typeface="Roboto Condensed"/>
                <a:sym typeface="Roboto Condensed"/>
                <a:rtl val="0"/>
              </a:rPr>
              <a:t>Possible </a:t>
            </a:r>
            <a:r>
              <a:rPr lang="en-US" dirty="0">
                <a:solidFill>
                  <a:srgbClr val="000000"/>
                </a:solidFill>
                <a:latin typeface="Roboto Condensed"/>
                <a:ea typeface="Roboto Condensed"/>
                <a:cs typeface="Roboto Condensed"/>
                <a:sym typeface="Roboto Condensed"/>
                <a:rtl val="0"/>
              </a:rPr>
              <a:t>limited comprehension of </a:t>
            </a:r>
            <a:r>
              <a:rPr lang="en-US" dirty="0" smtClean="0">
                <a:solidFill>
                  <a:srgbClr val="000000"/>
                </a:solidFill>
                <a:latin typeface="Roboto Condensed"/>
                <a:ea typeface="Roboto Condensed"/>
                <a:cs typeface="Roboto Condensed"/>
                <a:sym typeface="Roboto Condensed"/>
                <a:rtl val="0"/>
              </a:rPr>
              <a:t>abstract </a:t>
            </a:r>
            <a:r>
              <a:rPr lang="en-US" dirty="0">
                <a:solidFill>
                  <a:srgbClr val="000000"/>
                </a:solidFill>
                <a:latin typeface="Roboto Condensed"/>
                <a:ea typeface="Roboto Condensed"/>
                <a:cs typeface="Roboto Condensed"/>
                <a:sym typeface="Roboto Condensed"/>
                <a:rtl val="0"/>
              </a:rPr>
              <a:t>concepts, text and </a:t>
            </a:r>
            <a:r>
              <a:rPr lang="en-US" dirty="0" smtClean="0">
                <a:solidFill>
                  <a:srgbClr val="000000"/>
                </a:solidFill>
                <a:latin typeface="Roboto Condensed"/>
                <a:ea typeface="Roboto Condensed"/>
                <a:cs typeface="Roboto Condensed"/>
                <a:sym typeface="Roboto Condensed"/>
                <a:rtl val="0"/>
              </a:rPr>
              <a:t>math.</a:t>
            </a:r>
          </a:p>
          <a:p>
            <a:r>
              <a:rPr lang="en-US" dirty="0" smtClean="0">
                <a:solidFill>
                  <a:srgbClr val="000000"/>
                </a:solidFill>
                <a:latin typeface="Roboto Condensed"/>
                <a:ea typeface="Roboto Condensed"/>
                <a:cs typeface="Roboto Condensed"/>
                <a:sym typeface="Roboto Condensed"/>
                <a:rtl val="0"/>
              </a:rPr>
              <a:t>Possible </a:t>
            </a:r>
            <a:r>
              <a:rPr lang="en-US" dirty="0">
                <a:solidFill>
                  <a:srgbClr val="000000"/>
                </a:solidFill>
                <a:latin typeface="Roboto Condensed"/>
                <a:ea typeface="Roboto Condensed"/>
                <a:cs typeface="Roboto Condensed"/>
                <a:sym typeface="Roboto Condensed"/>
                <a:rtl val="0"/>
              </a:rPr>
              <a:t>cognitive overload with large amounts of </a:t>
            </a:r>
            <a:r>
              <a:rPr lang="en-US" dirty="0" smtClean="0">
                <a:solidFill>
                  <a:srgbClr val="000000"/>
                </a:solidFill>
                <a:latin typeface="Roboto Condensed"/>
                <a:ea typeface="Roboto Condensed"/>
                <a:cs typeface="Roboto Condensed"/>
                <a:sym typeface="Roboto Condensed"/>
                <a:rtl val="0"/>
              </a:rPr>
              <a:t>information.</a:t>
            </a:r>
          </a:p>
          <a:p>
            <a:r>
              <a:rPr lang="en-US" dirty="0" smtClean="0">
                <a:solidFill>
                  <a:srgbClr val="000000"/>
                </a:solidFill>
                <a:latin typeface="Roboto Condensed"/>
                <a:ea typeface="Roboto Condensed"/>
                <a:cs typeface="Roboto Condensed"/>
                <a:sym typeface="Roboto Condensed"/>
                <a:rtl val="0"/>
              </a:rPr>
              <a:t>Possible </a:t>
            </a:r>
            <a:r>
              <a:rPr lang="en-US" dirty="0">
                <a:solidFill>
                  <a:srgbClr val="000000"/>
                </a:solidFill>
                <a:latin typeface="Roboto Condensed"/>
                <a:ea typeface="Roboto Condensed"/>
                <a:cs typeface="Roboto Condensed"/>
                <a:sym typeface="Roboto Condensed"/>
                <a:rtl val="0"/>
              </a:rPr>
              <a:t>attention deficit or </a:t>
            </a:r>
            <a:r>
              <a:rPr lang="en-US" dirty="0" smtClean="0">
                <a:solidFill>
                  <a:srgbClr val="000000"/>
                </a:solidFill>
                <a:latin typeface="Roboto Condensed"/>
                <a:ea typeface="Roboto Condensed"/>
                <a:cs typeface="Roboto Condensed"/>
                <a:sym typeface="Roboto Condensed"/>
                <a:rtl val="0"/>
              </a:rPr>
              <a:t>distractibility.</a:t>
            </a:r>
            <a:endParaRPr lang="en-US" dirty="0"/>
          </a:p>
        </p:txBody>
      </p:sp>
      <p:sp>
        <p:nvSpPr>
          <p:cNvPr id="8" name="Content Placeholder 7"/>
          <p:cNvSpPr>
            <a:spLocks noGrp="1"/>
          </p:cNvSpPr>
          <p:nvPr>
            <p:ph idx="25"/>
          </p:nvPr>
        </p:nvSpPr>
        <p:spPr>
          <a:xfrm>
            <a:off x="6300150" y="2136894"/>
            <a:ext cx="2365569" cy="2159566"/>
          </a:xfrm>
        </p:spPr>
        <p:txBody>
          <a:bodyPr/>
          <a:lstStyle/>
          <a:p>
            <a:r>
              <a:rPr lang="en-US" dirty="0">
                <a:ea typeface="Roboto Condensed"/>
                <a:sym typeface="Roboto Condensed"/>
                <a:rtl val="0"/>
              </a:rPr>
              <a:t>C</a:t>
            </a:r>
            <a:r>
              <a:rPr lang="en-US" dirty="0" smtClean="0">
                <a:latin typeface="Roboto Condensed"/>
                <a:ea typeface="Roboto Condensed"/>
                <a:cs typeface="Roboto Condensed"/>
                <a:sym typeface="Roboto Condensed"/>
                <a:rtl val="0"/>
              </a:rPr>
              <a:t>ondition </a:t>
            </a:r>
            <a:r>
              <a:rPr lang="en-US" dirty="0">
                <a:latin typeface="Roboto Condensed"/>
                <a:ea typeface="Roboto Condensed"/>
                <a:cs typeface="Roboto Condensed"/>
                <a:sym typeface="Roboto Condensed"/>
                <a:rtl val="0"/>
              </a:rPr>
              <a:t>that impairs a person's physical movements</a:t>
            </a:r>
            <a:r>
              <a:rPr lang="en-US" dirty="0" smtClean="0"/>
              <a:t>.</a:t>
            </a:r>
          </a:p>
          <a:p>
            <a:r>
              <a:rPr lang="en-US" dirty="0"/>
              <a:t>Difficulty or inability to use </a:t>
            </a:r>
            <a:r>
              <a:rPr lang="en-US" dirty="0" smtClean="0"/>
              <a:t>hands. Possible </a:t>
            </a:r>
            <a:r>
              <a:rPr lang="en-US" dirty="0"/>
              <a:t>tremors in hands, making it difficult or impossible to use a mouse </a:t>
            </a:r>
            <a:r>
              <a:rPr lang="en-US" dirty="0" smtClean="0"/>
              <a:t>especially. Possible </a:t>
            </a:r>
            <a:r>
              <a:rPr lang="en-US" dirty="0"/>
              <a:t>slow movements </a:t>
            </a:r>
            <a:r>
              <a:rPr lang="en-US" dirty="0" smtClean="0"/>
              <a:t>in hands.</a:t>
            </a:r>
            <a:endParaRPr lang="en-US" dirty="0"/>
          </a:p>
        </p:txBody>
      </p:sp>
      <p:sp>
        <p:nvSpPr>
          <p:cNvPr id="7" name="Content Placeholder 6"/>
          <p:cNvSpPr>
            <a:spLocks noGrp="1"/>
          </p:cNvSpPr>
          <p:nvPr>
            <p:ph idx="24"/>
          </p:nvPr>
        </p:nvSpPr>
        <p:spPr>
          <a:xfrm>
            <a:off x="3525780" y="2129568"/>
            <a:ext cx="2400262" cy="1129145"/>
          </a:xfrm>
        </p:spPr>
        <p:txBody>
          <a:bodyPr/>
          <a:lstStyle/>
          <a:p>
            <a:r>
              <a:rPr lang="en-US" dirty="0">
                <a:solidFill>
                  <a:srgbClr val="000000"/>
                </a:solidFill>
                <a:latin typeface="Roboto Condensed"/>
                <a:ea typeface="Roboto Condensed"/>
                <a:cs typeface="Roboto Condensed"/>
                <a:sym typeface="Roboto Condensed"/>
                <a:rtl val="0"/>
              </a:rPr>
              <a:t>Total deafness or partial loss of hearing.</a:t>
            </a:r>
            <a:endParaRPr lang="en-US" dirty="0" smtClean="0">
              <a:solidFill>
                <a:srgbClr val="000000"/>
              </a:solidFill>
              <a:latin typeface="Roboto Condensed"/>
              <a:ea typeface="Roboto Condensed"/>
              <a:cs typeface="Roboto Condensed"/>
              <a:sym typeface="Roboto Condensed"/>
              <a:rtl val="0"/>
            </a:endParaRPr>
          </a:p>
          <a:p>
            <a:r>
              <a:rPr lang="en-US" dirty="0" smtClean="0">
                <a:solidFill>
                  <a:srgbClr val="000000"/>
                </a:solidFill>
                <a:latin typeface="Roboto Condensed"/>
                <a:ea typeface="Roboto Condensed"/>
                <a:cs typeface="Roboto Condensed"/>
                <a:sym typeface="Roboto Condensed"/>
                <a:rtl val="0"/>
              </a:rPr>
              <a:t>Difficult </a:t>
            </a:r>
            <a:r>
              <a:rPr lang="en-US" dirty="0">
                <a:solidFill>
                  <a:srgbClr val="000000"/>
                </a:solidFill>
                <a:latin typeface="Roboto Condensed"/>
                <a:ea typeface="Roboto Condensed"/>
                <a:cs typeface="Roboto Condensed"/>
                <a:sym typeface="Roboto Condensed"/>
                <a:rtl val="0"/>
              </a:rPr>
              <a:t>or complete inability to hear sounds. </a:t>
            </a:r>
            <a:endParaRPr lang="en-US" dirty="0"/>
          </a:p>
        </p:txBody>
      </p:sp>
      <p:sp>
        <p:nvSpPr>
          <p:cNvPr id="6" name="Content Placeholder 5"/>
          <p:cNvSpPr>
            <a:spLocks noGrp="1"/>
          </p:cNvSpPr>
          <p:nvPr>
            <p:ph idx="13"/>
          </p:nvPr>
        </p:nvSpPr>
        <p:spPr>
          <a:xfrm>
            <a:off x="761448" y="2103038"/>
            <a:ext cx="2236823" cy="3919022"/>
          </a:xfrm>
        </p:spPr>
        <p:txBody>
          <a:bodyPr/>
          <a:lstStyle/>
          <a:p>
            <a:r>
              <a:rPr lang="en-US" dirty="0"/>
              <a:t>Text </a:t>
            </a:r>
            <a:r>
              <a:rPr lang="en-US" dirty="0" smtClean="0"/>
              <a:t>Blindness, low vision, color-blindness. </a:t>
            </a:r>
          </a:p>
          <a:p>
            <a:r>
              <a:rPr lang="en-US" dirty="0">
                <a:solidFill>
                  <a:schemeClr val="dk1"/>
                </a:solidFill>
                <a:latin typeface="Roboto Condensed"/>
                <a:ea typeface="Roboto Condensed"/>
                <a:cs typeface="Roboto Condensed"/>
                <a:sym typeface="Roboto Condensed"/>
                <a:rtl val="0"/>
              </a:rPr>
              <a:t>No sight (or extremely low vision</a:t>
            </a:r>
            <a:r>
              <a:rPr lang="en-US" dirty="0" smtClean="0">
                <a:solidFill>
                  <a:schemeClr val="dk1"/>
                </a:solidFill>
                <a:latin typeface="Roboto Condensed"/>
                <a:ea typeface="Roboto Condensed"/>
                <a:cs typeface="Roboto Condensed"/>
                <a:sym typeface="Roboto Condensed"/>
                <a:rtl val="0"/>
              </a:rPr>
              <a:t>). </a:t>
            </a:r>
          </a:p>
          <a:p>
            <a:r>
              <a:rPr lang="en-US" dirty="0" smtClean="0">
                <a:solidFill>
                  <a:schemeClr val="dk1"/>
                </a:solidFill>
                <a:latin typeface="Roboto Condensed"/>
                <a:ea typeface="Roboto Condensed"/>
                <a:cs typeface="Roboto Condensed"/>
                <a:sym typeface="Roboto Condensed"/>
                <a:rtl val="0"/>
              </a:rPr>
              <a:t>Difficulty distinguishing </a:t>
            </a:r>
            <a:r>
              <a:rPr lang="en-US" dirty="0">
                <a:solidFill>
                  <a:schemeClr val="dk1"/>
                </a:solidFill>
                <a:latin typeface="Roboto Condensed"/>
                <a:ea typeface="Roboto Condensed"/>
                <a:cs typeface="Roboto Condensed"/>
                <a:sym typeface="Roboto Condensed"/>
                <a:rtl val="0"/>
              </a:rPr>
              <a:t>low </a:t>
            </a:r>
            <a:r>
              <a:rPr lang="en-US" dirty="0">
                <a:latin typeface="Roboto Condensed"/>
                <a:ea typeface="Roboto Condensed"/>
                <a:cs typeface="Roboto Condensed"/>
                <a:sym typeface="Roboto Condensed"/>
                <a:rtl val="0"/>
              </a:rPr>
              <a:t>contrast </a:t>
            </a:r>
            <a:r>
              <a:rPr lang="en-US" dirty="0" smtClean="0">
                <a:latin typeface="Roboto Condensed"/>
                <a:ea typeface="Roboto Condensed"/>
                <a:cs typeface="Roboto Condensed"/>
                <a:sym typeface="Roboto Condensed"/>
                <a:rtl val="0"/>
              </a:rPr>
              <a:t>text, small </a:t>
            </a:r>
            <a:r>
              <a:rPr lang="en-US" dirty="0" smtClean="0">
                <a:solidFill>
                  <a:schemeClr val="dk1"/>
                </a:solidFill>
                <a:latin typeface="Roboto Condensed"/>
                <a:ea typeface="Roboto Condensed"/>
                <a:cs typeface="Roboto Condensed"/>
                <a:sym typeface="Roboto Condensed"/>
                <a:rtl val="0"/>
              </a:rPr>
              <a:t>text, graphic </a:t>
            </a:r>
            <a:r>
              <a:rPr lang="en-US" dirty="0">
                <a:solidFill>
                  <a:schemeClr val="dk1"/>
                </a:solidFill>
                <a:latin typeface="Roboto Condensed"/>
                <a:ea typeface="Roboto Condensed"/>
                <a:cs typeface="Roboto Condensed"/>
                <a:sym typeface="Roboto Condensed"/>
                <a:rtl val="0"/>
              </a:rPr>
              <a:t>and colors.</a:t>
            </a:r>
          </a:p>
          <a:p>
            <a:pPr lvl="0"/>
            <a:endParaRPr lang="en-US" dirty="0">
              <a:solidFill>
                <a:schemeClr val="dk1"/>
              </a:solidFill>
              <a:latin typeface="Roboto Condensed"/>
              <a:ea typeface="Roboto Condensed"/>
              <a:cs typeface="Roboto Condensed"/>
              <a:sym typeface="Roboto Condensed"/>
              <a:rtl val="0"/>
            </a:endParaRPr>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94972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9"/>
          </p:nvPr>
        </p:nvSpPr>
        <p:spPr>
          <a:xfrm>
            <a:off x="806824" y="1426474"/>
            <a:ext cx="3267235" cy="448637"/>
          </a:xfrm>
        </p:spPr>
        <p:txBody>
          <a:bodyPr>
            <a:normAutofit/>
          </a:bodyPr>
          <a:lstStyle/>
          <a:p>
            <a:r>
              <a:rPr lang="es-AR" sz="3200" dirty="0" smtClean="0"/>
              <a:t>Low vision</a:t>
            </a:r>
            <a:endParaRPr lang="en-US" sz="3200" dirty="0"/>
          </a:p>
        </p:txBody>
      </p:sp>
      <p:sp>
        <p:nvSpPr>
          <p:cNvPr id="9" name="TextBox 8"/>
          <p:cNvSpPr txBox="1"/>
          <p:nvPr/>
        </p:nvSpPr>
        <p:spPr>
          <a:xfrm>
            <a:off x="2952206" y="318478"/>
            <a:ext cx="6387737" cy="1107996"/>
          </a:xfrm>
          <a:prstGeom prst="rect">
            <a:avLst/>
          </a:prstGeom>
          <a:noFill/>
        </p:spPr>
        <p:txBody>
          <a:bodyPr wrap="square" rtlCol="0">
            <a:spAutoFit/>
          </a:bodyPr>
          <a:lstStyle/>
          <a:p>
            <a:pPr lvl="0" algn="ctr"/>
            <a:r>
              <a:rPr lang="en-GB" sz="4800" dirty="0" smtClean="0">
                <a:latin typeface="Arial Narrow Bold" panose="020B0706020202030204" pitchFamily="34" charset="0"/>
              </a:rPr>
              <a:t>TYPES OF DISABILITIES</a:t>
            </a:r>
            <a:endParaRPr lang="en-GB" sz="4800" dirty="0">
              <a:latin typeface="Arial Narrow Bold" panose="020B0706020202030204" pitchFamily="34" charset="0"/>
            </a:endParaRPr>
          </a:p>
          <a:p>
            <a:pPr algn="ctr"/>
            <a:endParaRPr lang="en-US" dirty="0"/>
          </a:p>
        </p:txBody>
      </p:sp>
      <p:pic>
        <p:nvPicPr>
          <p:cNvPr id="10" name="Picture 9"/>
          <p:cNvPicPr>
            <a:picLocks noChangeAspect="1"/>
          </p:cNvPicPr>
          <p:nvPr/>
        </p:nvPicPr>
        <p:blipFill>
          <a:blip r:embed="rId2"/>
          <a:stretch>
            <a:fillRect/>
          </a:stretch>
        </p:blipFill>
        <p:spPr>
          <a:xfrm>
            <a:off x="1626229" y="2318514"/>
            <a:ext cx="2225233" cy="3292125"/>
          </a:xfrm>
          <a:prstGeom prst="rect">
            <a:avLst/>
          </a:prstGeom>
        </p:spPr>
      </p:pic>
      <p:pic>
        <p:nvPicPr>
          <p:cNvPr id="11" name="Shape 102"/>
          <p:cNvPicPr preferRelativeResize="0"/>
          <p:nvPr/>
        </p:nvPicPr>
        <p:blipFill rotWithShape="1">
          <a:blip r:embed="rId3">
            <a:alphaModFix/>
          </a:blip>
          <a:srcRect/>
          <a:stretch/>
        </p:blipFill>
        <p:spPr>
          <a:xfrm>
            <a:off x="5034874" y="2318514"/>
            <a:ext cx="2222400" cy="3298950"/>
          </a:xfrm>
          <a:prstGeom prst="rect">
            <a:avLst/>
          </a:prstGeom>
          <a:noFill/>
          <a:ln>
            <a:noFill/>
          </a:ln>
        </p:spPr>
      </p:pic>
      <p:pic>
        <p:nvPicPr>
          <p:cNvPr id="12" name="Shape 101"/>
          <p:cNvPicPr preferRelativeResize="0"/>
          <p:nvPr/>
        </p:nvPicPr>
        <p:blipFill rotWithShape="1">
          <a:blip r:embed="rId4">
            <a:alphaModFix/>
          </a:blip>
          <a:srcRect/>
          <a:stretch/>
        </p:blipFill>
        <p:spPr>
          <a:xfrm>
            <a:off x="8168380" y="2311689"/>
            <a:ext cx="2343125" cy="3298950"/>
          </a:xfrm>
          <a:prstGeom prst="rect">
            <a:avLst/>
          </a:prstGeom>
          <a:noFill/>
          <a:ln>
            <a:noFill/>
          </a:ln>
        </p:spPr>
      </p:pic>
    </p:spTree>
    <p:extLst>
      <p:ext uri="{BB962C8B-B14F-4D97-AF65-F5344CB8AC3E}">
        <p14:creationId xmlns:p14="http://schemas.microsoft.com/office/powerpoint/2010/main" val="2495171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9"/>
          </p:nvPr>
        </p:nvSpPr>
        <p:spPr>
          <a:xfrm>
            <a:off x="793760" y="1426474"/>
            <a:ext cx="10361920" cy="911777"/>
          </a:xfrm>
        </p:spPr>
        <p:txBody>
          <a:bodyPr>
            <a:normAutofit/>
          </a:bodyPr>
          <a:lstStyle/>
          <a:p>
            <a:pPr lvl="0"/>
            <a:r>
              <a:rPr lang="en-US" sz="2800" dirty="0" smtClean="0">
                <a:sym typeface="Roboto Condensed"/>
              </a:rPr>
              <a:t>Color-Blindness </a:t>
            </a:r>
            <a:r>
              <a:rPr lang="en-US" sz="2000" cap="none" dirty="0" smtClean="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(Color combinations examples)</a:t>
            </a:r>
            <a:endParaRPr lang="en-US" sz="2800" dirty="0">
              <a:sym typeface="Roboto Condensed"/>
            </a:endParaRPr>
          </a:p>
          <a:p>
            <a:endParaRPr lang="en-US" sz="3200" dirty="0"/>
          </a:p>
        </p:txBody>
      </p:sp>
      <p:sp>
        <p:nvSpPr>
          <p:cNvPr id="9" name="TextBox 8"/>
          <p:cNvSpPr txBox="1"/>
          <p:nvPr/>
        </p:nvSpPr>
        <p:spPr>
          <a:xfrm>
            <a:off x="2952206" y="318478"/>
            <a:ext cx="6387737" cy="1107996"/>
          </a:xfrm>
          <a:prstGeom prst="rect">
            <a:avLst/>
          </a:prstGeom>
          <a:noFill/>
        </p:spPr>
        <p:txBody>
          <a:bodyPr wrap="square" rtlCol="0">
            <a:spAutoFit/>
          </a:bodyPr>
          <a:lstStyle/>
          <a:p>
            <a:pPr lvl="0" algn="ctr"/>
            <a:r>
              <a:rPr lang="en-GB" sz="4800" dirty="0" smtClean="0">
                <a:latin typeface="Arial Narrow Bold" panose="020B0706020202030204" pitchFamily="34" charset="0"/>
              </a:rPr>
              <a:t>TYPES OF DISABILITIES</a:t>
            </a:r>
            <a:endParaRPr lang="en-GB" sz="4800" dirty="0">
              <a:latin typeface="Arial Narrow Bold" panose="020B0706020202030204" pitchFamily="34" charset="0"/>
            </a:endParaRPr>
          </a:p>
          <a:p>
            <a:pPr algn="ctr"/>
            <a:endParaRPr lang="en-US" dirty="0"/>
          </a:p>
        </p:txBody>
      </p:sp>
      <p:pic>
        <p:nvPicPr>
          <p:cNvPr id="3" name="Picture 2"/>
          <p:cNvPicPr>
            <a:picLocks noChangeAspect="1"/>
          </p:cNvPicPr>
          <p:nvPr/>
        </p:nvPicPr>
        <p:blipFill>
          <a:blip r:embed="rId2"/>
          <a:stretch>
            <a:fillRect/>
          </a:stretch>
        </p:blipFill>
        <p:spPr>
          <a:xfrm>
            <a:off x="1825726" y="2338251"/>
            <a:ext cx="4017612" cy="3651821"/>
          </a:xfrm>
          <a:prstGeom prst="rect">
            <a:avLst/>
          </a:prstGeom>
        </p:spPr>
      </p:pic>
      <p:pic>
        <p:nvPicPr>
          <p:cNvPr id="4" name="Picture 3"/>
          <p:cNvPicPr>
            <a:picLocks noChangeAspect="1"/>
          </p:cNvPicPr>
          <p:nvPr/>
        </p:nvPicPr>
        <p:blipFill>
          <a:blip r:embed="rId3"/>
          <a:stretch>
            <a:fillRect/>
          </a:stretch>
        </p:blipFill>
        <p:spPr>
          <a:xfrm>
            <a:off x="6550847" y="3101910"/>
            <a:ext cx="4054191" cy="1908213"/>
          </a:xfrm>
          <a:prstGeom prst="rect">
            <a:avLst/>
          </a:prstGeom>
        </p:spPr>
      </p:pic>
    </p:spTree>
    <p:extLst>
      <p:ext uri="{BB962C8B-B14F-4D97-AF65-F5344CB8AC3E}">
        <p14:creationId xmlns:p14="http://schemas.microsoft.com/office/powerpoint/2010/main" val="206621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49532" y="612796"/>
            <a:ext cx="9940833" cy="800219"/>
          </a:xfrm>
          <a:prstGeom prst="rect">
            <a:avLst/>
          </a:prstGeom>
          <a:noFill/>
        </p:spPr>
        <p:txBody>
          <a:bodyPr wrap="square" rtlCol="0">
            <a:spAutoFit/>
          </a:bodyPr>
          <a:lstStyle/>
          <a:p>
            <a:r>
              <a:rPr lang="en-US" sz="2800" b="1" dirty="0" smtClean="0"/>
              <a:t>WEB CONTENT ACCESSIBILITY GUIDELINES (</a:t>
            </a:r>
            <a:r>
              <a:rPr lang="en-US" sz="2800" b="1" dirty="0"/>
              <a:t>WCAG) 2.1</a:t>
            </a:r>
          </a:p>
          <a:p>
            <a:endParaRPr lang="en-US" dirty="0"/>
          </a:p>
        </p:txBody>
      </p:sp>
      <p:pic>
        <p:nvPicPr>
          <p:cNvPr id="16" name="Content Placeholder 15"/>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4286249" y="1586146"/>
            <a:ext cx="4010215" cy="4026320"/>
          </a:xfrm>
        </p:spPr>
      </p:pic>
      <p:sp>
        <p:nvSpPr>
          <p:cNvPr id="2" name="TextBox 1"/>
          <p:cNvSpPr txBox="1"/>
          <p:nvPr/>
        </p:nvSpPr>
        <p:spPr>
          <a:xfrm>
            <a:off x="4286249" y="5785597"/>
            <a:ext cx="6353363" cy="369332"/>
          </a:xfrm>
          <a:prstGeom prst="rect">
            <a:avLst/>
          </a:prstGeom>
          <a:noFill/>
        </p:spPr>
        <p:txBody>
          <a:bodyPr wrap="square" rtlCol="0">
            <a:spAutoFit/>
          </a:bodyPr>
          <a:lstStyle/>
          <a:p>
            <a:r>
              <a:rPr lang="en-US" dirty="0"/>
              <a:t>https://www.w3.org/TR/WCAG21/</a:t>
            </a:r>
          </a:p>
        </p:txBody>
      </p:sp>
    </p:spTree>
    <p:extLst>
      <p:ext uri="{BB962C8B-B14F-4D97-AF65-F5344CB8AC3E}">
        <p14:creationId xmlns:p14="http://schemas.microsoft.com/office/powerpoint/2010/main" val="3250103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4"/>
          </p:nvPr>
        </p:nvSpPr>
        <p:spPr/>
        <p:txBody>
          <a:bodyPr/>
          <a:lstStyle/>
          <a:p>
            <a:r>
              <a:rPr lang="en-GB" dirty="0" smtClean="0"/>
              <a:t>What </a:t>
            </a:r>
            <a:r>
              <a:rPr lang="en-GB" dirty="0"/>
              <a:t>is web accessibility</a:t>
            </a:r>
          </a:p>
          <a:p>
            <a:pPr lvl="0"/>
            <a:r>
              <a:rPr lang="en-GB" dirty="0"/>
              <a:t>Types of </a:t>
            </a:r>
            <a:r>
              <a:rPr lang="en-GB" dirty="0" smtClean="0"/>
              <a:t>disabilities</a:t>
            </a:r>
            <a:endParaRPr lang="en-US" dirty="0"/>
          </a:p>
          <a:p>
            <a:r>
              <a:rPr lang="en-US" b="1" dirty="0" smtClean="0"/>
              <a:t>WCAG 2.1</a:t>
            </a:r>
          </a:p>
          <a:p>
            <a:r>
              <a:rPr lang="en-US" dirty="0">
                <a:solidFill>
                  <a:srgbClr val="DE411B"/>
                </a:solidFill>
              </a:rPr>
              <a:t>tips for accessibility </a:t>
            </a:r>
            <a:r>
              <a:rPr lang="en-US" dirty="0" smtClean="0">
                <a:solidFill>
                  <a:srgbClr val="DE411B"/>
                </a:solidFill>
              </a:rPr>
              <a:t>tests</a:t>
            </a:r>
          </a:p>
          <a:p>
            <a:r>
              <a:rPr lang="es-AR" dirty="0" smtClean="0">
                <a:solidFill>
                  <a:schemeClr val="tx1"/>
                </a:solidFill>
              </a:rPr>
              <a:t>TOOLS</a:t>
            </a:r>
            <a:endParaRPr lang="en-US" dirty="0">
              <a:solidFill>
                <a:schemeClr val="tx1"/>
              </a:solidFill>
            </a:endParaRPr>
          </a:p>
          <a:p>
            <a:r>
              <a:rPr lang="en-US" dirty="0"/>
              <a:t>Why Build Accessible Websites?</a:t>
            </a:r>
          </a:p>
          <a:p>
            <a:r>
              <a:rPr lang="es-AR" dirty="0" smtClean="0"/>
              <a:t>Q&amp;A</a:t>
            </a:r>
            <a:endParaRPr lang="en-GB" dirty="0"/>
          </a:p>
        </p:txBody>
      </p:sp>
      <p:sp>
        <p:nvSpPr>
          <p:cNvPr id="2" name="TextBox 1"/>
          <p:cNvSpPr txBox="1"/>
          <p:nvPr/>
        </p:nvSpPr>
        <p:spPr>
          <a:xfrm>
            <a:off x="1110342" y="418671"/>
            <a:ext cx="2913017" cy="830997"/>
          </a:xfrm>
          <a:prstGeom prst="rect">
            <a:avLst/>
          </a:prstGeom>
          <a:noFill/>
        </p:spPr>
        <p:txBody>
          <a:bodyPr wrap="square" rtlCol="0">
            <a:spAutoFit/>
          </a:bodyPr>
          <a:lstStyle/>
          <a:p>
            <a:r>
              <a:rPr lang="es-AR" sz="4800" dirty="0" smtClean="0">
                <a:latin typeface="Arial Narrow Bold" panose="020B0706020202030204" pitchFamily="34" charset="0"/>
              </a:rPr>
              <a:t>AGENDA</a:t>
            </a:r>
            <a:endParaRPr lang="en-US" sz="4800" dirty="0">
              <a:latin typeface="Arial Narrow Bold" panose="020B0706020202030204" pitchFamily="34" charset="0"/>
            </a:endParaRPr>
          </a:p>
        </p:txBody>
      </p:sp>
    </p:spTree>
    <p:extLst>
      <p:ext uri="{BB962C8B-B14F-4D97-AF65-F5344CB8AC3E}">
        <p14:creationId xmlns:p14="http://schemas.microsoft.com/office/powerpoint/2010/main" val="4286161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793705" y="2114576"/>
            <a:ext cx="5007236" cy="2062103"/>
          </a:xfrm>
        </p:spPr>
        <p:txBody>
          <a:bodyPr/>
          <a:lstStyle/>
          <a:p>
            <a:pPr lvl="1"/>
            <a:r>
              <a:rPr lang="en-US" sz="2000" dirty="0" smtClean="0">
                <a:sym typeface="Roboto Condensed"/>
              </a:rPr>
              <a:t>Does </a:t>
            </a:r>
            <a:r>
              <a:rPr lang="en-US" sz="2000" dirty="0">
                <a:sym typeface="Roboto Condensed"/>
              </a:rPr>
              <a:t>it work with the keyboard</a:t>
            </a:r>
            <a:r>
              <a:rPr lang="en-US" sz="2000" dirty="0" smtClean="0">
                <a:sym typeface="Roboto Condensed"/>
              </a:rPr>
              <a:t>?</a:t>
            </a:r>
          </a:p>
          <a:p>
            <a:pPr lvl="1"/>
            <a:r>
              <a:rPr lang="en-US" sz="2000" dirty="0">
                <a:sym typeface="Roboto Condensed"/>
              </a:rPr>
              <a:t>Is the </a:t>
            </a:r>
            <a:r>
              <a:rPr lang="en-US" sz="2000" dirty="0" smtClean="0">
                <a:sym typeface="Roboto Condensed"/>
              </a:rPr>
              <a:t>order </a:t>
            </a:r>
            <a:r>
              <a:rPr lang="en-US" sz="2000" dirty="0">
                <a:sym typeface="Roboto Condensed"/>
              </a:rPr>
              <a:t>l</a:t>
            </a:r>
            <a:r>
              <a:rPr lang="en-US" sz="2000" dirty="0" smtClean="0">
                <a:sym typeface="Roboto Condensed"/>
              </a:rPr>
              <a:t>ogical</a:t>
            </a:r>
            <a:r>
              <a:rPr lang="en-US" sz="2000" dirty="0">
                <a:sym typeface="Roboto Condensed"/>
              </a:rPr>
              <a:t>?</a:t>
            </a:r>
          </a:p>
          <a:p>
            <a:pPr lvl="1"/>
            <a:r>
              <a:rPr lang="en-US" sz="2000" dirty="0">
                <a:sym typeface="Roboto Condensed"/>
              </a:rPr>
              <a:t>Does the keyboard focus follow the action?</a:t>
            </a:r>
            <a:endParaRPr lang="en-US" sz="2000" dirty="0"/>
          </a:p>
          <a:p>
            <a:pPr lvl="1"/>
            <a:r>
              <a:rPr lang="en-US" sz="2000" dirty="0">
                <a:sym typeface="Roboto Condensed"/>
              </a:rPr>
              <a:t>Does </a:t>
            </a:r>
            <a:r>
              <a:rPr lang="en-US" sz="2000" dirty="0" smtClean="0">
                <a:sym typeface="Roboto Condensed"/>
              </a:rPr>
              <a:t>keyboard </a:t>
            </a:r>
            <a:r>
              <a:rPr lang="en-US" sz="2000" dirty="0">
                <a:sym typeface="Roboto Condensed"/>
              </a:rPr>
              <a:t>f</a:t>
            </a:r>
            <a:r>
              <a:rPr lang="en-US" sz="2000" dirty="0" smtClean="0">
                <a:sym typeface="Roboto Condensed"/>
              </a:rPr>
              <a:t>ocus </a:t>
            </a:r>
            <a:r>
              <a:rPr lang="en-US" sz="2000" dirty="0">
                <a:sym typeface="Roboto Condensed"/>
              </a:rPr>
              <a:t>g</a:t>
            </a:r>
            <a:r>
              <a:rPr lang="en-US" sz="2000" dirty="0" smtClean="0">
                <a:sym typeface="Roboto Condensed"/>
              </a:rPr>
              <a:t>et </a:t>
            </a:r>
            <a:r>
              <a:rPr lang="en-US" sz="2000" dirty="0">
                <a:sym typeface="Roboto Condensed"/>
              </a:rPr>
              <a:t>t</a:t>
            </a:r>
            <a:r>
              <a:rPr lang="en-US" sz="2000" dirty="0" smtClean="0">
                <a:sym typeface="Roboto Condensed"/>
              </a:rPr>
              <a:t>rapped</a:t>
            </a:r>
            <a:r>
              <a:rPr lang="en-US" sz="2000" dirty="0">
                <a:sym typeface="Roboto Condensed"/>
              </a:rPr>
              <a:t>?</a:t>
            </a:r>
          </a:p>
          <a:p>
            <a:pPr marL="0" lvl="1" indent="0">
              <a:buNone/>
            </a:pPr>
            <a:endParaRPr lang="en-GB" sz="2000" dirty="0"/>
          </a:p>
        </p:txBody>
      </p:sp>
      <p:sp>
        <p:nvSpPr>
          <p:cNvPr id="4" name="Content Placeholder 3"/>
          <p:cNvSpPr>
            <a:spLocks noGrp="1"/>
          </p:cNvSpPr>
          <p:nvPr>
            <p:ph idx="19"/>
          </p:nvPr>
        </p:nvSpPr>
        <p:spPr>
          <a:xfrm>
            <a:off x="793705" y="1490342"/>
            <a:ext cx="10113726" cy="793244"/>
          </a:xfrm>
        </p:spPr>
        <p:txBody>
          <a:bodyPr/>
          <a:lstStyle/>
          <a:p>
            <a:pPr lvl="0"/>
            <a:r>
              <a:rPr lang="en-US" dirty="0" smtClean="0">
                <a:sym typeface="Roboto Condensed"/>
              </a:rPr>
              <a:t>Keyboard </a:t>
            </a:r>
            <a:r>
              <a:rPr lang="en-US" dirty="0">
                <a:sym typeface="Roboto Condensed"/>
              </a:rPr>
              <a:t>(</a:t>
            </a:r>
            <a:r>
              <a:rPr lang="en-US" sz="1600" cap="none" dirty="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Motor Disabilities and Blindness</a:t>
            </a:r>
            <a:r>
              <a:rPr lang="en-US" dirty="0" smtClean="0">
                <a:sym typeface="Roboto Condensed"/>
              </a:rPr>
              <a:t>)</a:t>
            </a:r>
            <a:endParaRPr lang="en-US" dirty="0">
              <a:sym typeface="Roboto Condensed"/>
            </a:endParaRPr>
          </a:p>
          <a:p>
            <a:endParaRPr lang="en-GB" dirty="0"/>
          </a:p>
        </p:txBody>
      </p:sp>
      <p:sp>
        <p:nvSpPr>
          <p:cNvPr id="5" name="Content Placeholder 4"/>
          <p:cNvSpPr>
            <a:spLocks noGrp="1"/>
          </p:cNvSpPr>
          <p:nvPr>
            <p:ph idx="20"/>
          </p:nvPr>
        </p:nvSpPr>
        <p:spPr>
          <a:xfrm>
            <a:off x="6321527" y="1969758"/>
            <a:ext cx="4781902" cy="3734356"/>
          </a:xfrm>
        </p:spPr>
        <p:txBody>
          <a:bodyPr/>
          <a:lstStyle/>
          <a:p>
            <a:pPr lvl="1"/>
            <a:r>
              <a:rPr lang="en-US" sz="2000" dirty="0">
                <a:sym typeface="Roboto Condensed"/>
              </a:rPr>
              <a:t>Are names/labels announced?</a:t>
            </a:r>
          </a:p>
          <a:p>
            <a:pPr lvl="1"/>
            <a:r>
              <a:rPr lang="en-US" sz="2000" dirty="0">
                <a:sym typeface="Roboto Condensed"/>
              </a:rPr>
              <a:t>Does the page allow for good structural navigation?</a:t>
            </a:r>
          </a:p>
          <a:p>
            <a:pPr lvl="1"/>
            <a:r>
              <a:rPr lang="en-US" sz="2000" dirty="0">
                <a:sym typeface="Roboto Condensed"/>
              </a:rPr>
              <a:t>Can I navigate </a:t>
            </a:r>
            <a:r>
              <a:rPr lang="en-US" sz="2000" dirty="0" smtClean="0">
                <a:sym typeface="Roboto Condensed"/>
              </a:rPr>
              <a:t>through </a:t>
            </a:r>
            <a:r>
              <a:rPr lang="en-US" sz="2000" dirty="0">
                <a:sym typeface="Roboto Condensed"/>
              </a:rPr>
              <a:t>native  </a:t>
            </a:r>
            <a:r>
              <a:rPr lang="en-US" sz="2000" dirty="0" smtClean="0">
                <a:sym typeface="Roboto Condensed"/>
              </a:rPr>
              <a:t>elements</a:t>
            </a:r>
            <a:r>
              <a:rPr lang="en-US" sz="2000" dirty="0">
                <a:sym typeface="Roboto Condensed"/>
              </a:rPr>
              <a:t> such as tables, links, list items, </a:t>
            </a:r>
            <a:r>
              <a:rPr lang="en-US" sz="2000" dirty="0" smtClean="0">
                <a:sym typeface="Roboto Condensed"/>
              </a:rPr>
              <a:t>etc.?</a:t>
            </a:r>
            <a:endParaRPr lang="en-US" sz="2000" dirty="0">
              <a:sym typeface="Roboto Condensed"/>
            </a:endParaRPr>
          </a:p>
          <a:p>
            <a:pPr lvl="1"/>
            <a:r>
              <a:rPr lang="en-US" sz="2000" dirty="0">
                <a:sym typeface="Roboto Condensed"/>
              </a:rPr>
              <a:t>Are states &amp; changes </a:t>
            </a:r>
            <a:r>
              <a:rPr lang="en-US" sz="2000" dirty="0" smtClean="0">
                <a:sym typeface="Roboto Condensed"/>
              </a:rPr>
              <a:t>announced</a:t>
            </a:r>
            <a:r>
              <a:rPr lang="en-US" sz="2000" dirty="0">
                <a:sym typeface="Roboto Condensed"/>
              </a:rPr>
              <a:t>?</a:t>
            </a:r>
          </a:p>
          <a:p>
            <a:pPr lvl="1"/>
            <a:r>
              <a:rPr lang="en-US" sz="2000" dirty="0">
                <a:sym typeface="Roboto Condensed"/>
              </a:rPr>
              <a:t>Are status updates announced?</a:t>
            </a:r>
            <a:endParaRPr lang="en-US" sz="2000" dirty="0"/>
          </a:p>
          <a:p>
            <a:pPr lvl="1"/>
            <a:r>
              <a:rPr lang="en-US" sz="2000" dirty="0"/>
              <a:t>What happen if the page got automatically was refresh?</a:t>
            </a:r>
            <a:endParaRPr lang="en-GB" sz="2000" dirty="0"/>
          </a:p>
          <a:p>
            <a:endParaRPr lang="en-GB" sz="2000" dirty="0"/>
          </a:p>
        </p:txBody>
      </p:sp>
      <p:sp>
        <p:nvSpPr>
          <p:cNvPr id="6" name="Content Placeholder 5"/>
          <p:cNvSpPr>
            <a:spLocks noGrp="1"/>
          </p:cNvSpPr>
          <p:nvPr>
            <p:ph idx="21"/>
          </p:nvPr>
        </p:nvSpPr>
        <p:spPr>
          <a:xfrm>
            <a:off x="6321527" y="1485588"/>
            <a:ext cx="5007236" cy="774571"/>
          </a:xfrm>
        </p:spPr>
        <p:txBody>
          <a:bodyPr/>
          <a:lstStyle/>
          <a:p>
            <a:r>
              <a:rPr lang="en-US" dirty="0">
                <a:sym typeface="Roboto Condensed"/>
              </a:rPr>
              <a:t>Screen Reader </a:t>
            </a:r>
            <a:r>
              <a:rPr lang="en-US" dirty="0" smtClean="0">
                <a:sym typeface="Roboto Condensed"/>
              </a:rPr>
              <a:t>(</a:t>
            </a:r>
            <a:r>
              <a:rPr lang="en-US" sz="1600" cap="none" dirty="0">
                <a:solidFill>
                  <a:srgbClr val="DE411B"/>
                </a:solidFill>
                <a:latin typeface="Arial" panose="020B0604020202020204" pitchFamily="34" charset="0"/>
                <a:ea typeface="Arial" panose="020B0604020202020204" pitchFamily="34" charset="0"/>
                <a:cs typeface="Arial" panose="020B0604020202020204" pitchFamily="34" charset="0"/>
                <a:sym typeface="Roboto Condensed"/>
              </a:rPr>
              <a:t>Blindness</a:t>
            </a:r>
            <a:r>
              <a:rPr lang="en-US" dirty="0">
                <a:sym typeface="Roboto Condensed"/>
              </a:rPr>
              <a:t>)</a:t>
            </a:r>
          </a:p>
          <a:p>
            <a:endParaRPr lang="en-GB" dirty="0"/>
          </a:p>
        </p:txBody>
      </p:sp>
      <p:sp>
        <p:nvSpPr>
          <p:cNvPr id="12" name="TextBox 11"/>
          <p:cNvSpPr txBox="1"/>
          <p:nvPr/>
        </p:nvSpPr>
        <p:spPr>
          <a:xfrm>
            <a:off x="3218747" y="5278294"/>
            <a:ext cx="1113576" cy="407310"/>
          </a:xfrm>
          <a:prstGeom prst="rect">
            <a:avLst/>
          </a:prstGeom>
          <a:noFill/>
        </p:spPr>
        <p:txBody>
          <a:bodyPr wrap="square" rtlCol="0">
            <a:spAutoFit/>
          </a:bodyPr>
          <a:lstStyle/>
          <a:p>
            <a:pPr algn="ctr"/>
            <a:r>
              <a:rPr lang="en-US" sz="2000" b="1" spc="-150" dirty="0">
                <a:solidFill>
                  <a:schemeClr val="bg1"/>
                </a:solidFill>
                <a:latin typeface="Arial Narrow" charset="0"/>
                <a:ea typeface="Arial Narrow" charset="0"/>
                <a:cs typeface="Arial Narrow" charset="0"/>
              </a:rPr>
              <a:t>TEXT</a:t>
            </a:r>
            <a:endParaRPr lang="en-GB" sz="2000" b="1" spc="-150" dirty="0">
              <a:solidFill>
                <a:schemeClr val="bg1"/>
              </a:solidFill>
              <a:latin typeface="Arial Narrow" charset="0"/>
              <a:ea typeface="Arial Narrow" charset="0"/>
              <a:cs typeface="Arial Narrow" charset="0"/>
            </a:endParaRPr>
          </a:p>
        </p:txBody>
      </p:sp>
      <p:sp>
        <p:nvSpPr>
          <p:cNvPr id="20" name="Content Placeholder 7"/>
          <p:cNvSpPr txBox="1">
            <a:spLocks/>
          </p:cNvSpPr>
          <p:nvPr/>
        </p:nvSpPr>
        <p:spPr>
          <a:xfrm>
            <a:off x="8960095" y="5222757"/>
            <a:ext cx="2277801" cy="448637"/>
          </a:xfrm>
          <a:prstGeom prst="rect">
            <a:avLst/>
          </a:prstGeom>
        </p:spPr>
        <p:txBody>
          <a:bodyPr vert="horz" lIns="0" tIns="0" rIns="0" bIns="45720" rtlCol="0"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defTabSz="914400" rtl="0" eaLnBrk="1" latinLnBrk="0" hangingPunct="1">
              <a:lnSpc>
                <a:spcPct val="90000"/>
              </a:lnSpc>
              <a:spcBef>
                <a:spcPts val="500"/>
              </a:spcBef>
              <a:buFont typeface="Arial" panose="020B0604020202020204" pitchFamily="34" charset="0"/>
              <a:buNone/>
              <a:defRPr sz="1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1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5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600" dirty="0">
                <a:solidFill>
                  <a:schemeClr val="bg1"/>
                </a:solidFill>
              </a:rPr>
              <a:t>text</a:t>
            </a:r>
            <a:endParaRPr lang="en-GB" sz="2600" dirty="0">
              <a:solidFill>
                <a:schemeClr val="bg1"/>
              </a:solidFill>
            </a:endParaRPr>
          </a:p>
        </p:txBody>
      </p:sp>
      <p:sp>
        <p:nvSpPr>
          <p:cNvPr id="24" name="TextBox 23"/>
          <p:cNvSpPr txBox="1"/>
          <p:nvPr/>
        </p:nvSpPr>
        <p:spPr>
          <a:xfrm>
            <a:off x="980804" y="400729"/>
            <a:ext cx="10347959" cy="1046440"/>
          </a:xfrm>
          <a:prstGeom prst="rect">
            <a:avLst/>
          </a:prstGeom>
          <a:noFill/>
        </p:spPr>
        <p:txBody>
          <a:bodyPr wrap="square" rtlCol="0">
            <a:spAutoFit/>
          </a:bodyPr>
          <a:lstStyle/>
          <a:p>
            <a:pPr algn="ctr"/>
            <a:r>
              <a:rPr lang="en-US" sz="4400" dirty="0">
                <a:latin typeface="Arial Narrow Bold" panose="020B0706020202030204" pitchFamily="34" charset="0"/>
              </a:rPr>
              <a:t>TIPS FOR ACCESSIBILITY TESTS</a:t>
            </a:r>
          </a:p>
          <a:p>
            <a:endParaRPr lang="en-US"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705" y="4348271"/>
            <a:ext cx="5002413" cy="1632842"/>
          </a:xfrm>
          <a:prstGeom prst="rect">
            <a:avLst/>
          </a:prstGeom>
        </p:spPr>
      </p:pic>
    </p:spTree>
    <p:extLst>
      <p:ext uri="{BB962C8B-B14F-4D97-AF65-F5344CB8AC3E}">
        <p14:creationId xmlns:p14="http://schemas.microsoft.com/office/powerpoint/2010/main" val="28762037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02A6896F6410147B39737AD4FE1CFE3" ma:contentTypeVersion="3" ma:contentTypeDescription="Create a new document." ma:contentTypeScope="" ma:versionID="7a3ab0f40c20418861e68be4e90155d0">
  <xsd:schema xmlns:xsd="http://www.w3.org/2001/XMLSchema" xmlns:xs="http://www.w3.org/2001/XMLSchema" xmlns:p="http://schemas.microsoft.com/office/2006/metadata/properties" xmlns:ns2="07f8bd5a-67f8-4e3e-a5b4-1e44328b6ce8" targetNamespace="http://schemas.microsoft.com/office/2006/metadata/properties" ma:root="true" ma:fieldsID="c83dfe838bb995a21e9657668e1451cb" ns2:_="">
    <xsd:import namespace="07f8bd5a-67f8-4e3e-a5b4-1e44328b6ce8"/>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f8bd5a-67f8-4e3e-a5b4-1e44328b6c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2C2D96-7AE6-498C-A65A-58BFE51032EB}">
  <ds:schemaRefs>
    <ds:schemaRef ds:uri="http://schemas.microsoft.com/sharepoint/v3/contenttype/forms"/>
  </ds:schemaRefs>
</ds:datastoreItem>
</file>

<file path=customXml/itemProps2.xml><?xml version="1.0" encoding="utf-8"?>
<ds:datastoreItem xmlns:ds="http://schemas.openxmlformats.org/officeDocument/2006/customXml" ds:itemID="{D29CC0C6-1EA3-4A47-A141-634D1F62D1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f8bd5a-67f8-4e3e-a5b4-1e44328b6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E70423-9FE9-4B65-9BE2-E34FCE1BD5F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07f8bd5a-67f8-4e3e-a5b4-1e44328b6ce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Template>
  <TotalTime>8285</TotalTime>
  <Words>515</Words>
  <Application>Microsoft Office PowerPoint</Application>
  <PresentationFormat>Widescreen</PresentationFormat>
  <Paragraphs>107</Paragraphs>
  <Slides>15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Narrow</vt:lpstr>
      <vt:lpstr>Arial Narrow Bold</vt:lpstr>
      <vt:lpstr>Calibri</vt:lpstr>
      <vt:lpstr>Helvetica Neue Light</vt:lpstr>
      <vt:lpstr>Roboto Condensed</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ACCESSIBILITY TOOLS</vt:lpstr>
      <vt:lpstr>ACCESSIBILITY TOOLS</vt:lpstr>
      <vt:lpstr>ACCESSIBILITY TOOLS</vt:lpstr>
      <vt:lpstr>PowerPoint Presentation</vt:lpstr>
      <vt:lpstr>PowerPoint Presentation</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use colour for keywords</dc:title>
  <dc:creator>Ana Maria Scridon</dc:creator>
  <cp:lastModifiedBy>Gisela Vivas</cp:lastModifiedBy>
  <cp:revision>67</cp:revision>
  <cp:lastPrinted>2019-05-14T17:26:26Z</cp:lastPrinted>
  <dcterms:created xsi:type="dcterms:W3CDTF">2017-02-27T09:06:14Z</dcterms:created>
  <dcterms:modified xsi:type="dcterms:W3CDTF">2019-06-13T17:44:46Z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0x010100202A6896F6410147B39737AD4FE1CFE3</vt:lpwstr>
  </property>
  <property fmtid="{D5CDD505-2E9C-101B-9397-08002B2CF9AE}" pid="3" name="_dlc_DocIdItemGuid">
    <vt:lpwstr>259ba538-458e-40a1-b3d5-ba7c1a858b6d</vt:lpwstr>
  </property>
  <property fmtid="{D5CDD505-2E9C-101B-9397-08002B2CF9AE}" pid="4" name="Order">
    <vt:r8>72600</vt:r8>
  </property>
</Properties>
</file>