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4CD"/>
    <a:srgbClr val="D8D1CA"/>
    <a:srgbClr val="572C5F"/>
    <a:srgbClr val="6BA4B8"/>
    <a:srgbClr val="FFFFFF"/>
    <a:srgbClr val="003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6" autoAdjust="0"/>
    <p:restoredTop sz="94671"/>
  </p:normalViewPr>
  <p:slideViewPr>
    <p:cSldViewPr snapToGrid="0">
      <p:cViewPr>
        <p:scale>
          <a:sx n="100" d="100"/>
          <a:sy n="100" d="100"/>
        </p:scale>
        <p:origin x="146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1C9D2-9892-4E83-989F-41A869AB8A0A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F9AA-6BD0-4E04-9976-907054EA57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94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0 LI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9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20160" y="6458408"/>
            <a:ext cx="3233058" cy="27706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pPr marL="0" marR="0" lvl="0" indent="0" algn="l" defTabSz="914395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CapIQ, </a:t>
            </a:r>
            <a:r>
              <a:rPr lang="en-US" sz="530" b="0" i="1" u="none" strike="noStrike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PitchBook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Public Information – The financial information corresponds to the most recent data available on the platform and company websites</a:t>
            </a:r>
            <a:br>
              <a:rPr lang="en-US" sz="53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1. Last XX years</a:t>
            </a:r>
            <a:endParaRPr kumimoji="0" lang="pt-BR" sz="53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530" noProof="0" dirty="0">
                <a:solidFill>
                  <a:schemeClr val="bg1">
                    <a:lumMod val="65000"/>
                  </a:schemeClr>
                </a:solidFill>
              </a:rPr>
              <a:t>Fonte: CapIQ , Pitchbook, Informações Públicas – A informação financeira corresponde aos dados mais recentes disponíveis na plataforma e nos sites das empresas</a:t>
            </a:r>
          </a:p>
          <a:p>
            <a:pPr>
              <a:lnSpc>
                <a:spcPct val="100000"/>
              </a:lnSpc>
            </a:pPr>
            <a:r>
              <a:rPr lang="pt-BR" sz="530" noProof="0" dirty="0">
                <a:solidFill>
                  <a:schemeClr val="bg1">
                    <a:lumMod val="65000"/>
                  </a:schemeClr>
                </a:solidFill>
              </a:rPr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22401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98E-E236-EF3B-081E-174546B5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9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9817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50673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2123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284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341707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08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96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450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0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(USD MM)</a:t>
                      </a: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7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595D-65C7-D35C-9915-EAB15245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3AD842-5C46-6F60-DF06-18DED07A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58EE1899-D834-BC58-C24D-0F0E9C98B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54191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50673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2123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no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Histórico de M&amp;A</a:t>
                      </a:r>
                      <a:r>
                        <a:rPr kumimoji="0" lang="pt-BR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9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AEE0-C5E0-EE41-DDEF-87D6EFB5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9D6370-CC4C-660D-097E-BE9B4FA8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8EE917C2-5CAB-C7E0-B6F5-6683F424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448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341707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08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96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450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0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</a:t>
                      </a: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(USD MM)</a:t>
                      </a: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no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Histórico de M&amp;A</a:t>
                      </a:r>
                      <a:r>
                        <a:rPr kumimoji="0" lang="pt-BR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92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12533</TotalTime>
  <Words>462</Words>
  <Application>Microsoft Macintosh PowerPoint</Application>
  <PresentationFormat>On-screen Show (4:3)</PresentationFormat>
  <Paragraphs>372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Garamond</vt:lpstr>
      <vt:lpstr>Poppins</vt:lpstr>
      <vt:lpstr>Wingdings</vt:lpstr>
      <vt:lpstr>1_2020 Lincoln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30</cp:revision>
  <dcterms:created xsi:type="dcterms:W3CDTF">2025-06-09T19:49:02Z</dcterms:created>
  <dcterms:modified xsi:type="dcterms:W3CDTF">2025-08-13T15:44:40Z</dcterms:modified>
</cp:coreProperties>
</file>