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CD"/>
    <a:srgbClr val="D8D1CA"/>
    <a:srgbClr val="572C5F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26"/>
  </p:normalViewPr>
  <p:slideViewPr>
    <p:cSldViewPr snapToGrid="0">
      <p:cViewPr varScale="1">
        <p:scale>
          <a:sx n="121" d="100"/>
          <a:sy n="121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1" y="0"/>
            <a:ext cx="15631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5" y="228608"/>
            <a:ext cx="11629292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8253122" y="565914"/>
            <a:ext cx="1183447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9482926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10712730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93547" y="6458408"/>
            <a:ext cx="4310744" cy="2770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 marL="0" marR="0" lvl="0" indent="0" algn="l" defTabSz="91439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CapIQ, 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PitchBook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Public Information – The financial information corresponds to the most recent data available on the platform and company websites</a:t>
            </a:r>
            <a:br>
              <a:rPr lang="en-US" sz="53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1. Last XX years</a:t>
            </a:r>
            <a:endParaRPr kumimoji="0" lang="pt-BR" sz="53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8253122" y="565914"/>
            <a:ext cx="1183447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9482926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10712730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81355" y="6455021"/>
            <a:ext cx="4310744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30" noProof="0" dirty="0">
                <a:solidFill>
                  <a:schemeClr val="bg1">
                    <a:lumMod val="65000"/>
                  </a:schemeClr>
                </a:solidFill>
              </a:rPr>
              <a:t>Fonte: CapIQ , Pitchbook, Informações Públicas – A informação financeira corresponde aos dados mais recentes disponíveis na plataforma e nos sites das empresas</a:t>
            </a:r>
          </a:p>
          <a:p>
            <a:pPr>
              <a:lnSpc>
                <a:spcPct val="100000"/>
              </a:lnSpc>
            </a:pPr>
            <a:r>
              <a:rPr lang="pt-BR" sz="530" noProof="0" dirty="0">
                <a:solidFill>
                  <a:schemeClr val="bg1">
                    <a:lumMod val="65000"/>
                  </a:schemeClr>
                </a:solidFill>
              </a:rPr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2401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55" y="228608"/>
            <a:ext cx="11629292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55" y="1371608"/>
            <a:ext cx="11629292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12267" y="6398971"/>
            <a:ext cx="1815988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81355" y="926850"/>
            <a:ext cx="1162929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81355" y="6400800"/>
            <a:ext cx="1162929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9365863" y="6538679"/>
            <a:ext cx="1153584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10563484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287" y="6413238"/>
            <a:ext cx="752652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77" userDrawn="1">
          <p15:clr>
            <a:srgbClr val="F26B43"/>
          </p15:clr>
        </p15:guide>
        <p15:guide id="13" pos="7503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974703"/>
              </p:ext>
            </p:extLst>
          </p:nvPr>
        </p:nvGraphicFramePr>
        <p:xfrm>
          <a:off x="293321" y="984857"/>
          <a:ext cx="11594499" cy="4790321"/>
        </p:xfrm>
        <a:graphic>
          <a:graphicData uri="http://schemas.openxmlformats.org/drawingml/2006/table">
            <a:tbl>
              <a:tblPr/>
              <a:tblGrid>
                <a:gridCol w="67446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21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2290958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6849"/>
              </p:ext>
            </p:extLst>
          </p:nvPr>
        </p:nvGraphicFramePr>
        <p:xfrm>
          <a:off x="293321" y="984857"/>
          <a:ext cx="11594502" cy="4790321"/>
        </p:xfrm>
        <a:graphic>
          <a:graphicData uri="http://schemas.openxmlformats.org/drawingml/2006/table">
            <a:tbl>
              <a:tblPr/>
              <a:tblGrid>
                <a:gridCol w="454813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44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96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599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4853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7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595D-65C7-D35C-9915-EAB15245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AD842-5C46-6F60-DF06-18DED07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58EE1899-D834-BC58-C24D-0F0E9C98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20650"/>
              </p:ext>
            </p:extLst>
          </p:nvPr>
        </p:nvGraphicFramePr>
        <p:xfrm>
          <a:off x="293321" y="984857"/>
          <a:ext cx="11594498" cy="4790321"/>
        </p:xfrm>
        <a:graphic>
          <a:graphicData uri="http://schemas.openxmlformats.org/drawingml/2006/table">
            <a:tbl>
              <a:tblPr/>
              <a:tblGrid>
                <a:gridCol w="67446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214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2290957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AEE0-C5E0-EE41-DDEF-87D6EFB5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D6370-CC4C-660D-097E-BE9B4FA8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8EE917C2-5CAB-C7E0-B6F5-6683F424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22849"/>
              </p:ext>
            </p:extLst>
          </p:nvPr>
        </p:nvGraphicFramePr>
        <p:xfrm>
          <a:off x="293321" y="984857"/>
          <a:ext cx="11594502" cy="4790321"/>
        </p:xfrm>
        <a:graphic>
          <a:graphicData uri="http://schemas.openxmlformats.org/drawingml/2006/table">
            <a:tbl>
              <a:tblPr/>
              <a:tblGrid>
                <a:gridCol w="454813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444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96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5993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46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4853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</a:t>
                      </a: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9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12536</TotalTime>
  <Words>462</Words>
  <Application>Microsoft Macintosh PowerPoint</Application>
  <PresentationFormat>Widescreen</PresentationFormat>
  <Paragraphs>372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32</cp:revision>
  <dcterms:created xsi:type="dcterms:W3CDTF">2025-06-09T19:49:02Z</dcterms:created>
  <dcterms:modified xsi:type="dcterms:W3CDTF">2025-08-13T15:45:18Z</dcterms:modified>
</cp:coreProperties>
</file>