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5"/>
  </p:notesMasterIdLst>
  <p:sldIdLst>
    <p:sldId id="256" r:id="rId2"/>
    <p:sldId id="258" r:id="rId3"/>
    <p:sldId id="259" r:id="rId4"/>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2" autoAdjust="0"/>
    <p:restoredTop sz="94640"/>
  </p:normalViewPr>
  <p:slideViewPr>
    <p:cSldViewPr snapToGrid="0">
      <p:cViewPr>
        <p:scale>
          <a:sx n="140" d="100"/>
          <a:sy n="140" d="100"/>
        </p:scale>
        <p:origin x="5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17/07/2025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3467270457"/>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bionexo.png"/>
          <p:cNvPicPr>
            <a:picLocks noChangeAspect="1"/>
          </p:cNvPicPr>
          <p:nvPr/>
        </p:nvPicPr>
        <p:blipFill>
          <a:blip r:embed="rId3"/>
          <a:stretch>
            <a:fillRect/>
          </a:stretch>
        </p:blipFill>
        <p:spPr>
          <a:xfrm>
            <a:off x="798213" y="2126242"/>
            <a:ext cx="1367882" cy="415510"/>
          </a:xfrm>
          <a:prstGeom prst="rect">
            <a:avLst/>
          </a:prstGeom>
        </p:spPr>
      </p:pic>
      <p:pic>
        <p:nvPicPr>
          <p:cNvPr id="6" name="Picture 5" descr="merative.png"/>
          <p:cNvPicPr>
            <a:picLocks noChangeAspect="1"/>
          </p:cNvPicPr>
          <p:nvPr/>
        </p:nvPicPr>
        <p:blipFill>
          <a:blip r:embed="rId4"/>
          <a:stretch>
            <a:fillRect/>
          </a:stretch>
        </p:blipFill>
        <p:spPr>
          <a:xfrm>
            <a:off x="798213" y="2881715"/>
            <a:ext cx="1367882" cy="415510"/>
          </a:xfrm>
          <a:prstGeom prst="rect">
            <a:avLst/>
          </a:prstGeom>
        </p:spPr>
      </p:pic>
      <p:pic>
        <p:nvPicPr>
          <p:cNvPr id="7" name="Picture 6" descr="cerner.png"/>
          <p:cNvPicPr>
            <a:picLocks noChangeAspect="1"/>
          </p:cNvPicPr>
          <p:nvPr/>
        </p:nvPicPr>
        <p:blipFill>
          <a:blip r:embed="rId5"/>
          <a:stretch>
            <a:fillRect/>
          </a:stretch>
        </p:blipFill>
        <p:spPr>
          <a:xfrm>
            <a:off x="798213" y="3637188"/>
            <a:ext cx="1367882" cy="415510"/>
          </a:xfrm>
          <a:prstGeom prst="rect">
            <a:avLst/>
          </a:prstGeom>
        </p:spPr>
      </p:pic>
      <p:pic>
        <p:nvPicPr>
          <p:cNvPr id="8" name="Picture 7" descr="conexasaude.png"/>
          <p:cNvPicPr>
            <a:picLocks noChangeAspect="1"/>
          </p:cNvPicPr>
          <p:nvPr/>
        </p:nvPicPr>
        <p:blipFill>
          <a:blip r:embed="rId6"/>
          <a:stretch>
            <a:fillRect/>
          </a:stretch>
        </p:blipFill>
        <p:spPr>
          <a:xfrm>
            <a:off x="798213" y="4392661"/>
            <a:ext cx="1367882" cy="41551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ache.png"/>
          <p:cNvPicPr>
            <a:picLocks noChangeAspect="1"/>
          </p:cNvPicPr>
          <p:nvPr/>
        </p:nvPicPr>
        <p:blipFill>
          <a:blip r:embed="rId3"/>
          <a:stretch>
            <a:fillRect/>
          </a:stretch>
        </p:blipFill>
        <p:spPr>
          <a:xfrm>
            <a:off x="798213" y="2126242"/>
            <a:ext cx="1367882" cy="415510"/>
          </a:xfrm>
          <a:prstGeom prst="rect">
            <a:avLst/>
          </a:prstGeom>
        </p:spPr>
      </p:pic>
      <p:pic>
        <p:nvPicPr>
          <p:cNvPr id="6" name="Picture 5" descr="abcbrasil.png"/>
          <p:cNvPicPr>
            <a:picLocks noChangeAspect="1"/>
          </p:cNvPicPr>
          <p:nvPr/>
        </p:nvPicPr>
        <p:blipFill>
          <a:blip r:embed="rId4"/>
          <a:stretch>
            <a:fillRect/>
          </a:stretch>
        </p:blipFill>
        <p:spPr>
          <a:xfrm>
            <a:off x="798213" y="2881715"/>
            <a:ext cx="1367882" cy="415510"/>
          </a:xfrm>
          <a:prstGeom prst="rect">
            <a:avLst/>
          </a:prstGeom>
        </p:spPr>
      </p:pic>
      <p:pic>
        <p:nvPicPr>
          <p:cNvPr id="7" name="Picture 6" descr="4bio.png"/>
          <p:cNvPicPr>
            <a:picLocks noChangeAspect="1"/>
          </p:cNvPicPr>
          <p:nvPr/>
        </p:nvPicPr>
        <p:blipFill>
          <a:blip r:embed="rId5"/>
          <a:stretch>
            <a:fillRect/>
          </a:stretch>
        </p:blipFill>
        <p:spPr>
          <a:xfrm>
            <a:off x="798213" y="3637188"/>
            <a:ext cx="1367882" cy="415510"/>
          </a:xfrm>
          <a:prstGeom prst="rect">
            <a:avLst/>
          </a:prstGeom>
        </p:spPr>
      </p:pic>
      <p:pic>
        <p:nvPicPr>
          <p:cNvPr id="8" name="Picture 7" descr="adt.png"/>
          <p:cNvPicPr>
            <a:picLocks noChangeAspect="1"/>
          </p:cNvPicPr>
          <p:nvPr/>
        </p:nvPicPr>
        <p:blipFill>
          <a:blip r:embed="rId6"/>
          <a:stretch>
            <a:fillRect/>
          </a:stretch>
        </p:blipFill>
        <p:spPr>
          <a:xfrm>
            <a:off x="798213" y="4392661"/>
            <a:ext cx="1367882" cy="415510"/>
          </a:xfrm>
          <a:prstGeom prst="rect">
            <a:avLst/>
          </a:prstGeom>
        </p:spPr>
      </p:pic>
      <p:pic>
        <p:nvPicPr>
          <p:cNvPr id="9" name="Picture 8" descr="adria.png"/>
          <p:cNvPicPr>
            <a:picLocks noChangeAspect="1"/>
          </p:cNvPicPr>
          <p:nvPr/>
        </p:nvPicPr>
        <p:blipFill>
          <a:blip r:embed="rId7"/>
          <a:stretch>
            <a:fillRect/>
          </a:stretch>
        </p:blipFill>
        <p:spPr>
          <a:xfrm>
            <a:off x="798213" y="5148134"/>
            <a:ext cx="1367882" cy="41551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(OSL:ATEA)
Norway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Atea ASA is a Norway-based company that provides IT infrastructure and system integration services to customers. The company's product and services portfolio includes the sale of products such as third-party hardware and software, mobile device management and security software, and maintenance and operation of IT infrastructure services for companies, among others. The company operations are divided into six business segments based on geographical areas and services: Norway, Sweden, Denmark, Finland, The Baltics, and Shared Services. The firm generates the majority of its revenue in Sweden.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00000"/>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8 
Companies: Dropitin, KMD (Hardware and Infrastructure Software Business), Gambit (IT Services)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atea.png"/>
          <p:cNvPicPr>
            <a:picLocks noChangeAspect="1"/>
          </p:cNvPicPr>
          <p:nvPr/>
        </p:nvPicPr>
        <p:blipFill>
          <a:blip r:embed="rId3"/>
          <a:stretch>
            <a:fillRect/>
          </a:stretch>
        </p:blipFill>
        <p:spPr>
          <a:xfrm>
            <a:off x="798213" y="2126242"/>
            <a:ext cx="1367882" cy="4155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12473</TotalTime>
  <Words>229</Words>
  <Application>Microsoft Macintosh PowerPoint</Application>
  <PresentationFormat>On-screen Show (4:3)</PresentationFormat>
  <Paragraphs>186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Garamond</vt:lpstr>
      <vt:lpstr>Poppins</vt:lpstr>
      <vt:lpstr>Wingdings</vt:lpstr>
      <vt:lpstr>1_2020 Lincoln Template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23</cp:revision>
  <dcterms:created xsi:type="dcterms:W3CDTF">2025-06-09T19:49:02Z</dcterms:created>
  <dcterms:modified xsi:type="dcterms:W3CDTF">2025-07-17T20:25:50Z</dcterms:modified>
</cp:coreProperties>
</file>