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5"/>
  </p:notesMasterIdLst>
  <p:sldIdLst>
    <p:sldId id="256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2C5F"/>
    <a:srgbClr val="D8D1CA"/>
    <a:srgbClr val="DAD4CD"/>
    <a:srgbClr val="6BA4B8"/>
    <a:srgbClr val="FFFFFF"/>
    <a:srgbClr val="003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2" autoAdjust="0"/>
    <p:restoredTop sz="94640"/>
  </p:normalViewPr>
  <p:slideViewPr>
    <p:cSldViewPr snapToGrid="0">
      <p:cViewPr varScale="1">
        <p:scale>
          <a:sx n="97" d="100"/>
          <a:sy n="97" d="100"/>
        </p:scale>
        <p:origin x="1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1C9D2-9892-4E83-989F-41A869AB8A0A}" type="datetimeFigureOut">
              <a:rPr lang="pt-BR" smtClean="0"/>
              <a:t>17/07/2025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DF9AA-6BD0-4E04-9976-907054EA5743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9949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20 LI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E3C5E974-A70B-B995-A3FE-C4428FDF7D5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1723" cy="12700"/>
          </a:xfrm>
          <a:prstGeom prst="octagon">
            <a:avLst/>
          </a:prstGeom>
          <a:noFill/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84406" tIns="0" rIns="43200" bIns="43200" rtlCol="0" anchor="t" anchorCtr="0"/>
          <a:lstStyle/>
          <a:p>
            <a:pPr algn="l"/>
            <a:endParaRPr lang="en-US" sz="923" b="1" i="0" u="none" strike="noStrike" kern="1200" spc="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7466BF6-28CE-4010-89F0-4A719722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93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r>
              <a:rPr lang="pt-BR" sz="525" noProof="0" dirty="0"/>
              <a:t>Fonte: CapIQ , Pitchbook, Informações Públicas – A informação financeira corresponde aos dados mais recentes disponíveis na plataforma e nos sites das empresas</a:t>
            </a:r>
          </a:p>
          <a:p>
            <a:r>
              <a:rPr lang="pt-BR" sz="525" noProof="0" dirty="0"/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6" y="1371608"/>
            <a:ext cx="8721969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9200" y="6398970"/>
            <a:ext cx="1361991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92685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640080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024397" y="6538679"/>
            <a:ext cx="865188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7892772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965" y="6413238"/>
            <a:ext cx="564489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33" userDrawn="1">
          <p15:clr>
            <a:srgbClr val="F26B43"/>
          </p15:clr>
        </p15:guide>
        <p15:guide id="13" pos="5627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E98E-E236-EF3B-081E-174546B5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93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7598170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506738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609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7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675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72123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M&amp;A History</a:t>
                      </a:r>
                      <a:r>
                        <a:rPr kumimoji="0" lang="en-US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624540"/>
              </p:ext>
            </p:extLst>
          </p:nvPr>
        </p:nvGraphicFramePr>
        <p:xfrm>
          <a:off x="211012" y="984856"/>
          <a:ext cx="8711118" cy="4790321"/>
        </p:xfrm>
        <a:graphic>
          <a:graphicData uri="http://schemas.openxmlformats.org/drawingml/2006/table">
            <a:tbl>
              <a:tblPr/>
              <a:tblGrid>
                <a:gridCol w="341707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085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079">
                  <a:extLst>
                    <a:ext uri="{9D8B030D-6E8A-4147-A177-3AD203B41FA5}">
                      <a16:colId xmlns:a16="http://schemas.microsoft.com/office/drawing/2014/main" val="3721709830"/>
                    </a:ext>
                  </a:extLst>
                </a:gridCol>
                <a:gridCol w="4714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609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160671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</a:tblGrid>
              <a:tr h="250182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GB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Financials (USD MM)</a:t>
                      </a: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M&amp;A History</a:t>
                      </a:r>
                      <a:r>
                        <a:rPr kumimoji="0" lang="en-US" sz="700" b="1" i="0" u="none" strike="noStrike" cap="none" normalizeH="0" baseline="3000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2774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(Ticker1)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 EBITDA:  Market Cap: Total Debt:</a:t>
                      </a:r>
                    </a:p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FTE: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(Ticker2)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 EBITDA:  Market Cap: Total Debt: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(Ticker3)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 EBITDA:  Market Cap: Total Debt: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(Ticker4)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 EBITDA:  Market Cap: Total Debt: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(Ticker5)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 EBITDA:  Market Cap: Total Debt: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  <a:tr h="75547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(Ticker6)</a:t>
                      </a: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Country6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GB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Revenue: EBITDA:  Market Cap: Total Debt: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Acquisitions: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Companies: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5726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7270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12446</TotalTime>
  <Words>219</Words>
  <Application>Microsoft Macintosh PowerPoint</Application>
  <PresentationFormat>On-screen Show (4:3)</PresentationFormat>
  <Paragraphs>162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Garamond</vt:lpstr>
      <vt:lpstr>Poppins</vt:lpstr>
      <vt:lpstr>Wingdings</vt:lpstr>
      <vt:lpstr>1_2020 Lincoln Template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20</cp:revision>
  <dcterms:created xsi:type="dcterms:W3CDTF">2025-06-09T19:49:02Z</dcterms:created>
  <dcterms:modified xsi:type="dcterms:W3CDTF">2025-07-17T19:58:42Z</dcterms:modified>
</cp:coreProperties>
</file>