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sldIdLst>
    <p:sldId id="256" r:id="rId2"/>
    <p:sldId id="258" r:id="rId3"/>
    <p:sldId id="259"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9" autoAdjust="0"/>
    <p:restoredTop sz="94719"/>
  </p:normalViewPr>
  <p:slideViewPr>
    <p:cSldViewPr snapToGrid="0">
      <p:cViewPr varScale="1">
        <p:scale>
          <a:sx n="152" d="100"/>
          <a:sy n="152" d="100"/>
        </p:scale>
        <p:origin x="15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14/07/2025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bionexo.png"/>
          <p:cNvPicPr>
            <a:picLocks noChangeAspect="1"/>
          </p:cNvPicPr>
          <p:nvPr/>
        </p:nvPicPr>
        <p:blipFill>
          <a:blip r:embed="rId3"/>
          <a:stretch>
            <a:fillRect/>
          </a:stretch>
        </p:blipFill>
        <p:spPr>
          <a:xfrm>
            <a:off x="798213" y="2126242"/>
            <a:ext cx="1367882" cy="415510"/>
          </a:xfrm>
          <a:prstGeom prst="rect">
            <a:avLst/>
          </a:prstGeom>
        </p:spPr>
      </p:pic>
      <p:pic>
        <p:nvPicPr>
          <p:cNvPr id="6" name="Picture 5" descr="merative.png"/>
          <p:cNvPicPr>
            <a:picLocks noChangeAspect="1"/>
          </p:cNvPicPr>
          <p:nvPr/>
        </p:nvPicPr>
        <p:blipFill>
          <a:blip r:embed="rId4"/>
          <a:stretch>
            <a:fillRect/>
          </a:stretch>
        </p:blipFill>
        <p:spPr>
          <a:xfrm>
            <a:off x="798213" y="2881715"/>
            <a:ext cx="1367882" cy="415510"/>
          </a:xfrm>
          <a:prstGeom prst="rect">
            <a:avLst/>
          </a:prstGeom>
        </p:spPr>
      </p:pic>
      <p:pic>
        <p:nvPicPr>
          <p:cNvPr id="7" name="Picture 6" descr="cerner.png"/>
          <p:cNvPicPr>
            <a:picLocks noChangeAspect="1"/>
          </p:cNvPicPr>
          <p:nvPr/>
        </p:nvPicPr>
        <p:blipFill>
          <a:blip r:embed="rId5"/>
          <a:stretch>
            <a:fillRect/>
          </a:stretch>
        </p:blipFill>
        <p:spPr>
          <a:xfrm>
            <a:off x="798213" y="3637188"/>
            <a:ext cx="1367882" cy="415510"/>
          </a:xfrm>
          <a:prstGeom prst="rect">
            <a:avLst/>
          </a:prstGeom>
        </p:spPr>
      </p:pic>
      <p:pic>
        <p:nvPicPr>
          <p:cNvPr id="8" name="Picture 7" descr="conexasaude.png"/>
          <p:cNvPicPr>
            <a:picLocks noChangeAspect="1"/>
          </p:cNvPicPr>
          <p:nvPr/>
        </p:nvPicPr>
        <p:blipFill>
          <a:blip r:embed="rId6"/>
          <a:stretch>
            <a:fillRect/>
          </a:stretch>
        </p:blipFill>
        <p:spPr>
          <a:xfrm>
            <a:off x="798213" y="4392661"/>
            <a:ext cx="1367882" cy="41551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10</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Retailer and distributor of specialty medicines intended to deliver medications that require special storage and transportation care. The company offers medicines for oncology, endocrinology, neurology, ophthalmology, infertility treatments and urology.</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798213" y="1364709"/>
            <a:ext cx="1367882" cy="419525"/>
          </a:xfrm>
          <a:prstGeom prst="rect">
            <a:avLst/>
          </a:prstGeom>
        </p:spPr>
      </p:pic>
      <p:pic>
        <p:nvPicPr>
          <p:cNvPr id="5" name="Picture 4" descr="ache.png"/>
          <p:cNvPicPr>
            <a:picLocks noChangeAspect="1"/>
          </p:cNvPicPr>
          <p:nvPr/>
        </p:nvPicPr>
        <p:blipFill>
          <a:blip r:embed="rId3"/>
          <a:stretch>
            <a:fillRect/>
          </a:stretch>
        </p:blipFill>
        <p:spPr>
          <a:xfrm>
            <a:off x="798213" y="2126242"/>
            <a:ext cx="1367882" cy="415510"/>
          </a:xfrm>
          <a:prstGeom prst="rect">
            <a:avLst/>
          </a:prstGeom>
        </p:spPr>
      </p:pic>
      <p:pic>
        <p:nvPicPr>
          <p:cNvPr id="6" name="Picture 5" descr="abcbrasil.png"/>
          <p:cNvPicPr>
            <a:picLocks noChangeAspect="1"/>
          </p:cNvPicPr>
          <p:nvPr/>
        </p:nvPicPr>
        <p:blipFill>
          <a:blip r:embed="rId4"/>
          <a:stretch>
            <a:fillRect/>
          </a:stretch>
        </p:blipFill>
        <p:spPr>
          <a:xfrm>
            <a:off x="798213" y="2881715"/>
            <a:ext cx="1367882" cy="415510"/>
          </a:xfrm>
          <a:prstGeom prst="rect">
            <a:avLst/>
          </a:prstGeom>
        </p:spPr>
      </p:pic>
      <p:pic>
        <p:nvPicPr>
          <p:cNvPr id="7" name="Picture 6" descr="4bio.png"/>
          <p:cNvPicPr>
            <a:picLocks noChangeAspect="1"/>
          </p:cNvPicPr>
          <p:nvPr/>
        </p:nvPicPr>
        <p:blipFill>
          <a:blip r:embed="rId5"/>
          <a:stretch>
            <a:fillRect/>
          </a:stretch>
        </p:blipFill>
        <p:spPr>
          <a:xfrm>
            <a:off x="798213" y="3637188"/>
            <a:ext cx="1367882" cy="4155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12393</TotalTime>
  <Words>76</Words>
  <Application>Microsoft Macintosh PowerPoint</Application>
  <PresentationFormat>On-screen Show (4:3)</PresentationFormat>
  <Paragraphs>77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Garamond</vt:lpstr>
      <vt:lpstr>Poppins</vt:lpstr>
      <vt:lpstr>Wingdings</vt:lpstr>
      <vt:lpstr>1_2020 Lincoln Template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18</cp:revision>
  <dcterms:created xsi:type="dcterms:W3CDTF">2025-06-09T19:49:02Z</dcterms:created>
  <dcterms:modified xsi:type="dcterms:W3CDTF">2025-07-15T13:14:58Z</dcterms:modified>
</cp:coreProperties>
</file>