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2C5F"/>
    <a:srgbClr val="D8D1CA"/>
    <a:srgbClr val="DAD4CD"/>
    <a:srgbClr val="6BA4B8"/>
    <a:srgbClr val="FFFFFF"/>
    <a:srgbClr val="003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9" autoAdjust="0"/>
    <p:restoredTop sz="94719"/>
  </p:normalViewPr>
  <p:slideViewPr>
    <p:cSldViewPr snapToGrid="0">
      <p:cViewPr varScale="1">
        <p:scale>
          <a:sx n="152" d="100"/>
          <a:sy n="152" d="100"/>
        </p:scale>
        <p:origin x="1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1C9D2-9892-4E83-989F-41A869AB8A0A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DF9AA-6BD0-4E04-9976-907054EA57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94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0 LI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E3C5E974-A70B-B995-A3FE-C4428FDF7D5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1723" cy="12700"/>
          </a:xfrm>
          <a:prstGeom prst="octagon">
            <a:avLst/>
          </a:prstGeom>
          <a:noFill/>
          <a:ln>
            <a:noFill/>
          </a:ln>
          <a:effectLst>
            <a:outerShdw blurRad="38100" dist="50800" dir="2700000" algn="tl" rotWithShape="0">
              <a:srgbClr val="D8D1CA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lIns="84406" tIns="0" rIns="43200" bIns="43200" rtlCol="0" anchor="t" anchorCtr="0"/>
          <a:lstStyle/>
          <a:p>
            <a:pPr algn="l"/>
            <a:endParaRPr lang="en-US" sz="923" b="1" i="0" u="none" strike="noStrike" kern="1200" spc="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7466BF6-28CE-4010-89F0-4A719722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93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ntial Buyers Strip BR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ACB-9B65-2C2D-FC0F-9823A8A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3DEB13-05E3-F488-BB30-965018212D5F}"/>
              </a:ext>
            </a:extLst>
          </p:cNvPr>
          <p:cNvSpPr/>
          <p:nvPr userDrawn="1"/>
        </p:nvSpPr>
        <p:spPr>
          <a:xfrm>
            <a:off x="6189841" y="565914"/>
            <a:ext cx="887585" cy="295438"/>
          </a:xfrm>
          <a:prstGeom prst="round2DiagRect">
            <a:avLst/>
          </a:prstGeom>
          <a:solidFill>
            <a:srgbClr val="003B4C"/>
          </a:solidFill>
          <a:ln w="19050">
            <a:solidFill>
              <a:srgbClr val="003B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b="1" noProof="0" dirty="0">
                <a:solidFill>
                  <a:srgbClr val="FFFFFF"/>
                </a:solidFill>
                <a:latin typeface="Poppins"/>
              </a:rPr>
              <a:t>Tier 1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F840AF7-7ADB-2EE8-88C1-7FF96CD1AF27}"/>
              </a:ext>
            </a:extLst>
          </p:cNvPr>
          <p:cNvSpPr/>
          <p:nvPr userDrawn="1"/>
        </p:nvSpPr>
        <p:spPr>
          <a:xfrm>
            <a:off x="7112194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2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AC4156A-176F-8B21-3CC1-4C1CFDC4F3FD}"/>
              </a:ext>
            </a:extLst>
          </p:cNvPr>
          <p:cNvSpPr/>
          <p:nvPr userDrawn="1"/>
        </p:nvSpPr>
        <p:spPr>
          <a:xfrm>
            <a:off x="8034547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0D9F-BE87-A613-106B-1AB2D1BB32A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11016" y="6455020"/>
            <a:ext cx="3233058" cy="2289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700" i="1">
                <a:solidFill>
                  <a:srgbClr val="7F7F7F"/>
                </a:solidFill>
              </a:defRPr>
            </a:lvl1pPr>
          </a:lstStyle>
          <a:p>
            <a:r>
              <a:rPr lang="pt-BR" sz="525" noProof="0" dirty="0"/>
              <a:t>Fonte: CapIQ , Pitchbook, Informações Públicas – A informação financeira corresponde aos dados mais recentes disponíveis na plataforma e nos sites das empresas</a:t>
            </a:r>
          </a:p>
          <a:p>
            <a:r>
              <a:rPr lang="pt-BR" sz="525" noProof="0" dirty="0"/>
              <a:t>Nota: 1. Últimos XX anos</a:t>
            </a:r>
          </a:p>
        </p:txBody>
      </p:sp>
    </p:spTree>
    <p:extLst>
      <p:ext uri="{BB962C8B-B14F-4D97-AF65-F5344CB8AC3E}">
        <p14:creationId xmlns:p14="http://schemas.microsoft.com/office/powerpoint/2010/main" val="121009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16" y="1371608"/>
            <a:ext cx="8721969" cy="49148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[Bullet Level 1]</a:t>
            </a:r>
          </a:p>
          <a:p>
            <a:pPr lvl="1"/>
            <a:r>
              <a:rPr lang="en-US" dirty="0"/>
              <a:t>[Bullet Level 2]</a:t>
            </a:r>
          </a:p>
          <a:p>
            <a:pPr lvl="2"/>
            <a:r>
              <a:rPr lang="en-US" dirty="0"/>
              <a:t>[Bullet Level 3]</a:t>
            </a:r>
          </a:p>
          <a:p>
            <a:pPr lvl="3"/>
            <a:r>
              <a:rPr lang="en-US" dirty="0"/>
              <a:t>[Bullet Level 4]</a:t>
            </a:r>
          </a:p>
          <a:p>
            <a:pPr marL="159730" lvl="0" indent="-153869" algn="l" defTabSz="844078" rtl="0" eaLnBrk="1" latinLnBrk="0" hangingPunct="1">
              <a:lnSpc>
                <a:spcPct val="90000"/>
              </a:lnSpc>
              <a:spcBef>
                <a:spcPts val="923"/>
              </a:spcBef>
              <a:buClr>
                <a:schemeClr val="accent1"/>
              </a:buClr>
              <a:buFont typeface="Wingdings" pitchFamily="2" charset="2"/>
              <a:buChar char="§"/>
              <a:tabLst/>
            </a:pPr>
            <a:endParaRPr lang="en-US" dirty="0"/>
          </a:p>
        </p:txBody>
      </p:sp>
      <p:pic>
        <p:nvPicPr>
          <p:cNvPr id="12" name="Picture 11" hidden="1">
            <a:extLst>
              <a:ext uri="{FF2B5EF4-FFF2-40B4-BE49-F238E27FC236}">
                <a16:creationId xmlns:a16="http://schemas.microsoft.com/office/drawing/2014/main" id="{97D5F93F-658F-4C0D-A655-8AD1176F4E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9200" y="6398970"/>
            <a:ext cx="1361991" cy="234947"/>
          </a:xfrm>
          <a:prstGeom prst="rect">
            <a:avLst/>
          </a:prstGeom>
        </p:spPr>
      </p:pic>
      <p:cxnSp>
        <p:nvCxnSpPr>
          <p:cNvPr id="72" name="Straight Connector 18">
            <a:extLst>
              <a:ext uri="{FF2B5EF4-FFF2-40B4-BE49-F238E27FC236}">
                <a16:creationId xmlns:a16="http://schemas.microsoft.com/office/drawing/2014/main" id="{66004FF2-9BE8-4885-ACBE-EDD9D09A235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92685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478A1447-3DEE-6FF5-3500-230896317D8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640080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4">
            <a:extLst>
              <a:ext uri="{FF2B5EF4-FFF2-40B4-BE49-F238E27FC236}">
                <a16:creationId xmlns:a16="http://schemas.microsoft.com/office/drawing/2014/main" id="{45C4217E-5904-A407-9890-24CF072208A2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7024397" y="6538679"/>
            <a:ext cx="865188" cy="157162"/>
            <a:chOff x="6094413" y="7239000"/>
            <a:chExt cx="865188" cy="157163"/>
          </a:xfrm>
          <a:solidFill>
            <a:schemeClr val="bg1">
              <a:lumMod val="50000"/>
            </a:schemeClr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312B4CB-A17A-B313-60E1-51F3D8B439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97625" y="7240588"/>
              <a:ext cx="17463" cy="857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A73EA26-D3A3-E1B5-BC3D-5D36F34F804D}"/>
                </a:ext>
              </a:extLst>
            </p:cNvPr>
            <p:cNvSpPr>
              <a:spLocks/>
            </p:cNvSpPr>
            <p:nvPr/>
          </p:nvSpPr>
          <p:spPr bwMode="gray">
            <a:xfrm>
              <a:off x="6448425" y="7240588"/>
              <a:ext cx="84138" cy="85725"/>
            </a:xfrm>
            <a:custGeom>
              <a:avLst/>
              <a:gdLst>
                <a:gd name="T0" fmla="*/ 43 w 53"/>
                <a:gd name="T1" fmla="*/ 0 h 54"/>
                <a:gd name="T2" fmla="*/ 43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3 w 53"/>
                <a:gd name="T15" fmla="*/ 54 h 54"/>
                <a:gd name="T16" fmla="*/ 43 w 53"/>
                <a:gd name="T17" fmla="*/ 54 h 54"/>
                <a:gd name="T18" fmla="*/ 43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3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3" y="0"/>
                  </a:moveTo>
                  <a:lnTo>
                    <a:pt x="43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DCF5F74-DAA0-119E-0108-8AA94C70A827}"/>
                </a:ext>
              </a:extLst>
            </p:cNvPr>
            <p:cNvSpPr>
              <a:spLocks/>
            </p:cNvSpPr>
            <p:nvPr/>
          </p:nvSpPr>
          <p:spPr bwMode="gray">
            <a:xfrm>
              <a:off x="6297613" y="7240588"/>
              <a:ext cx="66675" cy="85725"/>
            </a:xfrm>
            <a:custGeom>
              <a:avLst/>
              <a:gdLst>
                <a:gd name="T0" fmla="*/ 11 w 42"/>
                <a:gd name="T1" fmla="*/ 43 h 54"/>
                <a:gd name="T2" fmla="*/ 11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43 h 54"/>
                <a:gd name="T12" fmla="*/ 11 w 42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929FC56-94D3-73D7-E85C-53D3E6273E5B}"/>
                </a:ext>
              </a:extLst>
            </p:cNvPr>
            <p:cNvSpPr>
              <a:spLocks/>
            </p:cNvSpPr>
            <p:nvPr/>
          </p:nvSpPr>
          <p:spPr bwMode="gray">
            <a:xfrm>
              <a:off x="6875463" y="7240588"/>
              <a:ext cx="84138" cy="85725"/>
            </a:xfrm>
            <a:custGeom>
              <a:avLst/>
              <a:gdLst>
                <a:gd name="T0" fmla="*/ 42 w 53"/>
                <a:gd name="T1" fmla="*/ 0 h 54"/>
                <a:gd name="T2" fmla="*/ 42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2 w 53"/>
                <a:gd name="T15" fmla="*/ 54 h 54"/>
                <a:gd name="T16" fmla="*/ 42 w 53"/>
                <a:gd name="T17" fmla="*/ 54 h 54"/>
                <a:gd name="T18" fmla="*/ 42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2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2" y="0"/>
                  </a:moveTo>
                  <a:lnTo>
                    <a:pt x="42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09E625A-076F-DE98-1B8C-910B8B98DE13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240588"/>
              <a:ext cx="68263" cy="85725"/>
            </a:xfrm>
            <a:custGeom>
              <a:avLst/>
              <a:gdLst>
                <a:gd name="T0" fmla="*/ 11 w 43"/>
                <a:gd name="T1" fmla="*/ 43 h 54"/>
                <a:gd name="T2" fmla="*/ 11 w 43"/>
                <a:gd name="T3" fmla="*/ 0 h 54"/>
                <a:gd name="T4" fmla="*/ 0 w 43"/>
                <a:gd name="T5" fmla="*/ 0 h 54"/>
                <a:gd name="T6" fmla="*/ 0 w 43"/>
                <a:gd name="T7" fmla="*/ 54 h 54"/>
                <a:gd name="T8" fmla="*/ 43 w 43"/>
                <a:gd name="T9" fmla="*/ 54 h 54"/>
                <a:gd name="T10" fmla="*/ 43 w 43"/>
                <a:gd name="T11" fmla="*/ 43 h 54"/>
                <a:gd name="T12" fmla="*/ 11 w 43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3" y="54"/>
                  </a:lnTo>
                  <a:lnTo>
                    <a:pt x="43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E40DFF4-26DF-56B0-7085-6985BDE8E8F9}"/>
                </a:ext>
              </a:extLst>
            </p:cNvPr>
            <p:cNvSpPr>
              <a:spLocks/>
            </p:cNvSpPr>
            <p:nvPr/>
          </p:nvSpPr>
          <p:spPr bwMode="gray">
            <a:xfrm>
              <a:off x="6562725" y="7239000"/>
              <a:ext cx="74613" cy="88900"/>
            </a:xfrm>
            <a:custGeom>
              <a:avLst/>
              <a:gdLst>
                <a:gd name="T0" fmla="*/ 40 w 69"/>
                <a:gd name="T1" fmla="*/ 65 h 81"/>
                <a:gd name="T2" fmla="*/ 16 w 69"/>
                <a:gd name="T3" fmla="*/ 41 h 81"/>
                <a:gd name="T4" fmla="*/ 40 w 69"/>
                <a:gd name="T5" fmla="*/ 16 h 81"/>
                <a:gd name="T6" fmla="*/ 58 w 69"/>
                <a:gd name="T7" fmla="*/ 23 h 81"/>
                <a:gd name="T8" fmla="*/ 69 w 69"/>
                <a:gd name="T9" fmla="*/ 12 h 81"/>
                <a:gd name="T10" fmla="*/ 40 w 69"/>
                <a:gd name="T11" fmla="*/ 0 h 81"/>
                <a:gd name="T12" fmla="*/ 0 w 69"/>
                <a:gd name="T13" fmla="*/ 41 h 81"/>
                <a:gd name="T14" fmla="*/ 40 w 69"/>
                <a:gd name="T15" fmla="*/ 81 h 81"/>
                <a:gd name="T16" fmla="*/ 69 w 69"/>
                <a:gd name="T17" fmla="*/ 69 h 81"/>
                <a:gd name="T18" fmla="*/ 58 w 69"/>
                <a:gd name="T19" fmla="*/ 58 h 81"/>
                <a:gd name="T20" fmla="*/ 40 w 69"/>
                <a:gd name="T21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81"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47" y="16"/>
                    <a:pt x="53" y="19"/>
                    <a:pt x="58" y="2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2" y="5"/>
                    <a:pt x="52" y="0"/>
                    <a:pt x="40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52" y="81"/>
                    <a:pt x="62" y="76"/>
                    <a:pt x="69" y="69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3" y="63"/>
                    <a:pt x="47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CEEEDF8-575E-E074-7875-9DE74FAE44A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59563" y="7239000"/>
              <a:ext cx="87313" cy="88900"/>
            </a:xfrm>
            <a:custGeom>
              <a:avLst/>
              <a:gdLst>
                <a:gd name="T0" fmla="*/ 40 w 81"/>
                <a:gd name="T1" fmla="*/ 0 h 81"/>
                <a:gd name="T2" fmla="*/ 0 w 81"/>
                <a:gd name="T3" fmla="*/ 41 h 81"/>
                <a:gd name="T4" fmla="*/ 40 w 81"/>
                <a:gd name="T5" fmla="*/ 81 h 81"/>
                <a:gd name="T6" fmla="*/ 81 w 81"/>
                <a:gd name="T7" fmla="*/ 41 h 81"/>
                <a:gd name="T8" fmla="*/ 40 w 81"/>
                <a:gd name="T9" fmla="*/ 0 h 81"/>
                <a:gd name="T10" fmla="*/ 40 w 81"/>
                <a:gd name="T11" fmla="*/ 65 h 81"/>
                <a:gd name="T12" fmla="*/ 16 w 81"/>
                <a:gd name="T13" fmla="*/ 41 h 81"/>
                <a:gd name="T14" fmla="*/ 40 w 81"/>
                <a:gd name="T15" fmla="*/ 16 h 81"/>
                <a:gd name="T16" fmla="*/ 65 w 81"/>
                <a:gd name="T17" fmla="*/ 41 h 81"/>
                <a:gd name="T18" fmla="*/ 40 w 81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0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62" y="81"/>
                    <a:pt x="81" y="63"/>
                    <a:pt x="81" y="41"/>
                  </a:cubicBezTo>
                  <a:cubicBezTo>
                    <a:pt x="81" y="18"/>
                    <a:pt x="62" y="0"/>
                    <a:pt x="40" y="0"/>
                  </a:cubicBezTo>
                  <a:close/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54" y="16"/>
                    <a:pt x="65" y="27"/>
                    <a:pt x="65" y="41"/>
                  </a:cubicBezTo>
                  <a:cubicBezTo>
                    <a:pt x="65" y="54"/>
                    <a:pt x="54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68CE0B3-789F-58B9-1026-398EC2F66EA7}"/>
                </a:ext>
              </a:extLst>
            </p:cNvPr>
            <p:cNvSpPr>
              <a:spLocks/>
            </p:cNvSpPr>
            <p:nvPr/>
          </p:nvSpPr>
          <p:spPr bwMode="gray">
            <a:xfrm>
              <a:off x="6145213" y="7267575"/>
              <a:ext cx="119063" cy="60325"/>
            </a:xfrm>
            <a:custGeom>
              <a:avLst/>
              <a:gdLst>
                <a:gd name="T0" fmla="*/ 54 w 109"/>
                <a:gd name="T1" fmla="*/ 55 h 55"/>
                <a:gd name="T2" fmla="*/ 0 w 109"/>
                <a:gd name="T3" fmla="*/ 0 h 55"/>
                <a:gd name="T4" fmla="*/ 15 w 109"/>
                <a:gd name="T5" fmla="*/ 0 h 55"/>
                <a:gd name="T6" fmla="*/ 54 w 109"/>
                <a:gd name="T7" fmla="*/ 39 h 55"/>
                <a:gd name="T8" fmla="*/ 93 w 109"/>
                <a:gd name="T9" fmla="*/ 0 h 55"/>
                <a:gd name="T10" fmla="*/ 109 w 109"/>
                <a:gd name="T11" fmla="*/ 0 h 55"/>
                <a:gd name="T12" fmla="*/ 54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54" y="55"/>
                  </a:moveTo>
                  <a:cubicBezTo>
                    <a:pt x="24" y="55"/>
                    <a:pt x="0" y="3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2"/>
                    <a:pt x="33" y="39"/>
                    <a:pt x="54" y="39"/>
                  </a:cubicBezTo>
                  <a:cubicBezTo>
                    <a:pt x="76" y="39"/>
                    <a:pt x="93" y="22"/>
                    <a:pt x="9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30"/>
                    <a:pt x="84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D729B06-14BC-B0A0-FC59-D0012E8F1791}"/>
                </a:ext>
              </a:extLst>
            </p:cNvPr>
            <p:cNvSpPr>
              <a:spLocks/>
            </p:cNvSpPr>
            <p:nvPr/>
          </p:nvSpPr>
          <p:spPr bwMode="gray">
            <a:xfrm>
              <a:off x="6094413" y="7239000"/>
              <a:ext cx="119063" cy="60325"/>
            </a:xfrm>
            <a:custGeom>
              <a:avLst/>
              <a:gdLst>
                <a:gd name="T0" fmla="*/ 109 w 109"/>
                <a:gd name="T1" fmla="*/ 55 h 55"/>
                <a:gd name="T2" fmla="*/ 93 w 109"/>
                <a:gd name="T3" fmla="*/ 55 h 55"/>
                <a:gd name="T4" fmla="*/ 55 w 109"/>
                <a:gd name="T5" fmla="*/ 16 h 55"/>
                <a:gd name="T6" fmla="*/ 16 w 109"/>
                <a:gd name="T7" fmla="*/ 55 h 55"/>
                <a:gd name="T8" fmla="*/ 0 w 109"/>
                <a:gd name="T9" fmla="*/ 55 h 55"/>
                <a:gd name="T10" fmla="*/ 55 w 109"/>
                <a:gd name="T11" fmla="*/ 0 h 55"/>
                <a:gd name="T12" fmla="*/ 109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109" y="55"/>
                  </a:moveTo>
                  <a:cubicBezTo>
                    <a:pt x="93" y="55"/>
                    <a:pt x="93" y="55"/>
                    <a:pt x="93" y="55"/>
                  </a:cubicBezTo>
                  <a:cubicBezTo>
                    <a:pt x="93" y="33"/>
                    <a:pt x="76" y="16"/>
                    <a:pt x="55" y="16"/>
                  </a:cubicBezTo>
                  <a:cubicBezTo>
                    <a:pt x="33" y="16"/>
                    <a:pt x="16" y="33"/>
                    <a:pt x="1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85" y="0"/>
                    <a:pt x="109" y="25"/>
                    <a:pt x="10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9E0A67BB-2EE3-0FAE-F483-B6F93FD102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99200" y="7362825"/>
              <a:ext cx="4763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0CAE7E5-FA9E-1E28-F568-3A15795C44F7}"/>
                </a:ext>
              </a:extLst>
            </p:cNvPr>
            <p:cNvSpPr>
              <a:spLocks/>
            </p:cNvSpPr>
            <p:nvPr/>
          </p:nvSpPr>
          <p:spPr bwMode="gray">
            <a:xfrm>
              <a:off x="632301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4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4 w 18"/>
                <a:gd name="T17" fmla="*/ 15 h 21"/>
                <a:gd name="T18" fmla="*/ 14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4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4" y="15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BB03350-1D02-0E17-410B-692C0B3F23A8}"/>
                </a:ext>
              </a:extLst>
            </p:cNvPr>
            <p:cNvSpPr>
              <a:spLocks/>
            </p:cNvSpPr>
            <p:nvPr/>
          </p:nvSpPr>
          <p:spPr bwMode="gray">
            <a:xfrm>
              <a:off x="6365875" y="7362825"/>
              <a:ext cx="23813" cy="33338"/>
            </a:xfrm>
            <a:custGeom>
              <a:avLst/>
              <a:gdLst>
                <a:gd name="T0" fmla="*/ 15 w 15"/>
                <a:gd name="T1" fmla="*/ 0 h 21"/>
                <a:gd name="T2" fmla="*/ 15 w 15"/>
                <a:gd name="T3" fmla="*/ 3 h 21"/>
                <a:gd name="T4" fmla="*/ 9 w 15"/>
                <a:gd name="T5" fmla="*/ 3 h 21"/>
                <a:gd name="T6" fmla="*/ 9 w 15"/>
                <a:gd name="T7" fmla="*/ 21 h 21"/>
                <a:gd name="T8" fmla="*/ 7 w 15"/>
                <a:gd name="T9" fmla="*/ 21 h 21"/>
                <a:gd name="T10" fmla="*/ 7 w 15"/>
                <a:gd name="T11" fmla="*/ 3 h 21"/>
                <a:gd name="T12" fmla="*/ 0 w 15"/>
                <a:gd name="T13" fmla="*/ 3 h 21"/>
                <a:gd name="T14" fmla="*/ 0 w 15"/>
                <a:gd name="T15" fmla="*/ 0 h 21"/>
                <a:gd name="T16" fmla="*/ 15 w 15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1">
                  <a:moveTo>
                    <a:pt x="15" y="0"/>
                  </a:moveTo>
                  <a:lnTo>
                    <a:pt x="15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7" y="21"/>
                  </a:lnTo>
                  <a:lnTo>
                    <a:pt x="7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50753E1-466F-BA13-83F8-36F59BF93572}"/>
                </a:ext>
              </a:extLst>
            </p:cNvPr>
            <p:cNvSpPr>
              <a:spLocks/>
            </p:cNvSpPr>
            <p:nvPr/>
          </p:nvSpPr>
          <p:spPr bwMode="gray">
            <a:xfrm>
              <a:off x="6405563" y="7362825"/>
              <a:ext cx="23813" cy="33338"/>
            </a:xfrm>
            <a:custGeom>
              <a:avLst/>
              <a:gdLst>
                <a:gd name="T0" fmla="*/ 15 w 15"/>
                <a:gd name="T1" fmla="*/ 18 h 21"/>
                <a:gd name="T2" fmla="*/ 15 w 15"/>
                <a:gd name="T3" fmla="*/ 21 h 21"/>
                <a:gd name="T4" fmla="*/ 0 w 15"/>
                <a:gd name="T5" fmla="*/ 21 h 21"/>
                <a:gd name="T6" fmla="*/ 0 w 15"/>
                <a:gd name="T7" fmla="*/ 0 h 21"/>
                <a:gd name="T8" fmla="*/ 15 w 15"/>
                <a:gd name="T9" fmla="*/ 0 h 21"/>
                <a:gd name="T10" fmla="*/ 15 w 15"/>
                <a:gd name="T11" fmla="*/ 3 h 21"/>
                <a:gd name="T12" fmla="*/ 3 w 15"/>
                <a:gd name="T13" fmla="*/ 3 h 21"/>
                <a:gd name="T14" fmla="*/ 3 w 15"/>
                <a:gd name="T15" fmla="*/ 9 h 21"/>
                <a:gd name="T16" fmla="*/ 12 w 15"/>
                <a:gd name="T17" fmla="*/ 9 h 21"/>
                <a:gd name="T18" fmla="*/ 12 w 15"/>
                <a:gd name="T19" fmla="*/ 12 h 21"/>
                <a:gd name="T20" fmla="*/ 3 w 15"/>
                <a:gd name="T21" fmla="*/ 12 h 21"/>
                <a:gd name="T22" fmla="*/ 3 w 15"/>
                <a:gd name="T23" fmla="*/ 18 h 21"/>
                <a:gd name="T24" fmla="*/ 15 w 15"/>
                <a:gd name="T25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1">
                  <a:moveTo>
                    <a:pt x="15" y="18"/>
                  </a:moveTo>
                  <a:lnTo>
                    <a:pt x="15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"/>
                  </a:lnTo>
                  <a:lnTo>
                    <a:pt x="3" y="3"/>
                  </a:lnTo>
                  <a:lnTo>
                    <a:pt x="3" y="9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3" y="12"/>
                  </a:lnTo>
                  <a:lnTo>
                    <a:pt x="3" y="18"/>
                  </a:lnTo>
                  <a:lnTo>
                    <a:pt x="1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FA3A734-7FE0-9F50-864C-6553CBA23AE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445250" y="7362825"/>
              <a:ext cx="26988" cy="33338"/>
            </a:xfrm>
            <a:custGeom>
              <a:avLst/>
              <a:gdLst>
                <a:gd name="T0" fmla="*/ 0 w 24"/>
                <a:gd name="T1" fmla="*/ 0 h 31"/>
                <a:gd name="T2" fmla="*/ 13 w 24"/>
                <a:gd name="T3" fmla="*/ 0 h 31"/>
                <a:gd name="T4" fmla="*/ 23 w 24"/>
                <a:gd name="T5" fmla="*/ 10 h 31"/>
                <a:gd name="T6" fmla="*/ 17 w 24"/>
                <a:gd name="T7" fmla="*/ 19 h 31"/>
                <a:gd name="T8" fmla="*/ 24 w 24"/>
                <a:gd name="T9" fmla="*/ 31 h 31"/>
                <a:gd name="T10" fmla="*/ 19 w 24"/>
                <a:gd name="T11" fmla="*/ 31 h 31"/>
                <a:gd name="T12" fmla="*/ 12 w 24"/>
                <a:gd name="T13" fmla="*/ 19 h 31"/>
                <a:gd name="T14" fmla="*/ 5 w 24"/>
                <a:gd name="T15" fmla="*/ 19 h 31"/>
                <a:gd name="T16" fmla="*/ 5 w 24"/>
                <a:gd name="T17" fmla="*/ 31 h 31"/>
                <a:gd name="T18" fmla="*/ 0 w 24"/>
                <a:gd name="T19" fmla="*/ 31 h 31"/>
                <a:gd name="T20" fmla="*/ 0 w 24"/>
                <a:gd name="T21" fmla="*/ 0 h 31"/>
                <a:gd name="T22" fmla="*/ 13 w 24"/>
                <a:gd name="T23" fmla="*/ 5 h 31"/>
                <a:gd name="T24" fmla="*/ 5 w 24"/>
                <a:gd name="T25" fmla="*/ 5 h 31"/>
                <a:gd name="T26" fmla="*/ 5 w 24"/>
                <a:gd name="T27" fmla="*/ 15 h 31"/>
                <a:gd name="T28" fmla="*/ 13 w 24"/>
                <a:gd name="T29" fmla="*/ 15 h 31"/>
                <a:gd name="T30" fmla="*/ 18 w 24"/>
                <a:gd name="T31" fmla="*/ 10 h 31"/>
                <a:gd name="T32" fmla="*/ 13 w 24"/>
                <a:gd name="T33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9" y="0"/>
                    <a:pt x="23" y="5"/>
                    <a:pt x="23" y="10"/>
                  </a:cubicBezTo>
                  <a:cubicBezTo>
                    <a:pt x="23" y="16"/>
                    <a:pt x="17" y="19"/>
                    <a:pt x="17" y="1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0"/>
                  </a:lnTo>
                  <a:close/>
                  <a:moveTo>
                    <a:pt x="1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5"/>
                    <a:pt x="18" y="13"/>
                    <a:pt x="18" y="10"/>
                  </a:cubicBezTo>
                  <a:cubicBezTo>
                    <a:pt x="18" y="7"/>
                    <a:pt x="16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78D0E25-1F3B-9662-5E4B-967CEBE8299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88113" y="7362825"/>
              <a:ext cx="26988" cy="33338"/>
            </a:xfrm>
            <a:custGeom>
              <a:avLst/>
              <a:gdLst>
                <a:gd name="T0" fmla="*/ 17 w 17"/>
                <a:gd name="T1" fmla="*/ 0 h 21"/>
                <a:gd name="T2" fmla="*/ 17 w 17"/>
                <a:gd name="T3" fmla="*/ 21 h 21"/>
                <a:gd name="T4" fmla="*/ 15 w 17"/>
                <a:gd name="T5" fmla="*/ 21 h 21"/>
                <a:gd name="T6" fmla="*/ 3 w 17"/>
                <a:gd name="T7" fmla="*/ 6 h 21"/>
                <a:gd name="T8" fmla="*/ 3 w 17"/>
                <a:gd name="T9" fmla="*/ 21 h 21"/>
                <a:gd name="T10" fmla="*/ 0 w 17"/>
                <a:gd name="T11" fmla="*/ 21 h 21"/>
                <a:gd name="T12" fmla="*/ 0 w 17"/>
                <a:gd name="T13" fmla="*/ 0 h 21"/>
                <a:gd name="T14" fmla="*/ 3 w 17"/>
                <a:gd name="T15" fmla="*/ 0 h 21"/>
                <a:gd name="T16" fmla="*/ 15 w 17"/>
                <a:gd name="T17" fmla="*/ 15 h 21"/>
                <a:gd name="T18" fmla="*/ 15 w 17"/>
                <a:gd name="T19" fmla="*/ 0 h 21"/>
                <a:gd name="T20" fmla="*/ 17 w 17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7" y="0"/>
                  </a:moveTo>
                  <a:lnTo>
                    <a:pt x="17" y="21"/>
                  </a:lnTo>
                  <a:lnTo>
                    <a:pt x="15" y="21"/>
                  </a:lnTo>
                  <a:lnTo>
                    <a:pt x="3" y="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022E0B4-C088-8C58-F4D1-FDD583B23FF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30975" y="7362825"/>
              <a:ext cx="31750" cy="33338"/>
            </a:xfrm>
            <a:custGeom>
              <a:avLst/>
              <a:gdLst>
                <a:gd name="T0" fmla="*/ 9 w 20"/>
                <a:gd name="T1" fmla="*/ 0 h 21"/>
                <a:gd name="T2" fmla="*/ 12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5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9 w 20"/>
                <a:gd name="T17" fmla="*/ 0 h 21"/>
                <a:gd name="T18" fmla="*/ 7 w 20"/>
                <a:gd name="T19" fmla="*/ 12 h 21"/>
                <a:gd name="T20" fmla="*/ 14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9" y="0"/>
                  </a:moveTo>
                  <a:lnTo>
                    <a:pt x="12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5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9" y="0"/>
                  </a:lnTo>
                  <a:close/>
                  <a:moveTo>
                    <a:pt x="7" y="12"/>
                  </a:moveTo>
                  <a:lnTo>
                    <a:pt x="14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7DBF4F-CA40-8F71-F6CF-41FEC179ADBF}"/>
                </a:ext>
              </a:extLst>
            </p:cNvPr>
            <p:cNvSpPr>
              <a:spLocks/>
            </p:cNvSpPr>
            <p:nvPr/>
          </p:nvSpPr>
          <p:spPr bwMode="gray">
            <a:xfrm>
              <a:off x="6572250" y="7362825"/>
              <a:ext cx="25400" cy="33338"/>
            </a:xfrm>
            <a:custGeom>
              <a:avLst/>
              <a:gdLst>
                <a:gd name="T0" fmla="*/ 16 w 16"/>
                <a:gd name="T1" fmla="*/ 0 h 21"/>
                <a:gd name="T2" fmla="*/ 16 w 16"/>
                <a:gd name="T3" fmla="*/ 3 h 21"/>
                <a:gd name="T4" fmla="*/ 9 w 16"/>
                <a:gd name="T5" fmla="*/ 3 h 21"/>
                <a:gd name="T6" fmla="*/ 9 w 16"/>
                <a:gd name="T7" fmla="*/ 21 h 21"/>
                <a:gd name="T8" fmla="*/ 6 w 16"/>
                <a:gd name="T9" fmla="*/ 21 h 21"/>
                <a:gd name="T10" fmla="*/ 6 w 16"/>
                <a:gd name="T11" fmla="*/ 3 h 21"/>
                <a:gd name="T12" fmla="*/ 0 w 16"/>
                <a:gd name="T13" fmla="*/ 3 h 21"/>
                <a:gd name="T14" fmla="*/ 0 w 16"/>
                <a:gd name="T15" fmla="*/ 0 h 21"/>
                <a:gd name="T16" fmla="*/ 16 w 16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">
                  <a:moveTo>
                    <a:pt x="16" y="0"/>
                  </a:moveTo>
                  <a:lnTo>
                    <a:pt x="16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6" y="21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5BC01E92-A0D3-9C2D-1D90-CC4BDB679C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11938" y="7362825"/>
              <a:ext cx="6350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02877B84-B9A5-478C-A570-2F0DF589A94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34163" y="7362825"/>
              <a:ext cx="34925" cy="33338"/>
            </a:xfrm>
            <a:custGeom>
              <a:avLst/>
              <a:gdLst>
                <a:gd name="T0" fmla="*/ 16 w 32"/>
                <a:gd name="T1" fmla="*/ 0 h 31"/>
                <a:gd name="T2" fmla="*/ 32 w 32"/>
                <a:gd name="T3" fmla="*/ 16 h 31"/>
                <a:gd name="T4" fmla="*/ 16 w 32"/>
                <a:gd name="T5" fmla="*/ 31 h 31"/>
                <a:gd name="T6" fmla="*/ 0 w 32"/>
                <a:gd name="T7" fmla="*/ 16 h 31"/>
                <a:gd name="T8" fmla="*/ 16 w 32"/>
                <a:gd name="T9" fmla="*/ 0 h 31"/>
                <a:gd name="T10" fmla="*/ 16 w 32"/>
                <a:gd name="T11" fmla="*/ 27 h 31"/>
                <a:gd name="T12" fmla="*/ 28 w 32"/>
                <a:gd name="T13" fmla="*/ 16 h 31"/>
                <a:gd name="T14" fmla="*/ 16 w 32"/>
                <a:gd name="T15" fmla="*/ 4 h 31"/>
                <a:gd name="T16" fmla="*/ 5 w 32"/>
                <a:gd name="T17" fmla="*/ 16 h 31"/>
                <a:gd name="T18" fmla="*/ 16 w 32"/>
                <a:gd name="T1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27"/>
                  </a:moveTo>
                  <a:cubicBezTo>
                    <a:pt x="23" y="27"/>
                    <a:pt x="28" y="22"/>
                    <a:pt x="28" y="16"/>
                  </a:cubicBezTo>
                  <a:cubicBezTo>
                    <a:pt x="28" y="9"/>
                    <a:pt x="23" y="4"/>
                    <a:pt x="16" y="4"/>
                  </a:cubicBezTo>
                  <a:cubicBezTo>
                    <a:pt x="10" y="4"/>
                    <a:pt x="5" y="9"/>
                    <a:pt x="5" y="16"/>
                  </a:cubicBezTo>
                  <a:cubicBezTo>
                    <a:pt x="5" y="22"/>
                    <a:pt x="10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072BB5B-3639-D427-BE2D-DE0E53264F40}"/>
                </a:ext>
              </a:extLst>
            </p:cNvPr>
            <p:cNvSpPr>
              <a:spLocks/>
            </p:cNvSpPr>
            <p:nvPr/>
          </p:nvSpPr>
          <p:spPr bwMode="gray">
            <a:xfrm>
              <a:off x="668496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5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5 w 18"/>
                <a:gd name="T17" fmla="*/ 15 h 21"/>
                <a:gd name="T18" fmla="*/ 15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5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F638CBFD-4332-AC0D-72AD-AF5542EF833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729413" y="7362825"/>
              <a:ext cx="31750" cy="33338"/>
            </a:xfrm>
            <a:custGeom>
              <a:avLst/>
              <a:gdLst>
                <a:gd name="T0" fmla="*/ 8 w 20"/>
                <a:gd name="T1" fmla="*/ 0 h 21"/>
                <a:gd name="T2" fmla="*/ 11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4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8 w 20"/>
                <a:gd name="T17" fmla="*/ 0 h 21"/>
                <a:gd name="T18" fmla="*/ 7 w 20"/>
                <a:gd name="T19" fmla="*/ 12 h 21"/>
                <a:gd name="T20" fmla="*/ 13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8" y="0"/>
                  </a:moveTo>
                  <a:lnTo>
                    <a:pt x="11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4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8" y="0"/>
                  </a:lnTo>
                  <a:close/>
                  <a:moveTo>
                    <a:pt x="7" y="12"/>
                  </a:moveTo>
                  <a:lnTo>
                    <a:pt x="13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A47D9A9-34FC-2935-DE46-FDF933AAF930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362825"/>
              <a:ext cx="22225" cy="33338"/>
            </a:xfrm>
            <a:custGeom>
              <a:avLst/>
              <a:gdLst>
                <a:gd name="T0" fmla="*/ 0 w 14"/>
                <a:gd name="T1" fmla="*/ 21 h 21"/>
                <a:gd name="T2" fmla="*/ 0 w 14"/>
                <a:gd name="T3" fmla="*/ 0 h 21"/>
                <a:gd name="T4" fmla="*/ 3 w 14"/>
                <a:gd name="T5" fmla="*/ 0 h 21"/>
                <a:gd name="T6" fmla="*/ 3 w 14"/>
                <a:gd name="T7" fmla="*/ 18 h 21"/>
                <a:gd name="T8" fmla="*/ 14 w 14"/>
                <a:gd name="T9" fmla="*/ 18 h 21"/>
                <a:gd name="T10" fmla="*/ 14 w 14"/>
                <a:gd name="T11" fmla="*/ 21 h 21"/>
                <a:gd name="T12" fmla="*/ 0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18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</p:grpSp>
      <p:cxnSp>
        <p:nvCxnSpPr>
          <p:cNvPr id="47" name="Straight Connector 64">
            <a:extLst>
              <a:ext uri="{FF2B5EF4-FFF2-40B4-BE49-F238E27FC236}">
                <a16:creationId xmlns:a16="http://schemas.microsoft.com/office/drawing/2014/main" id="{07A7E9A2-45D5-5058-3BA8-68EF24024A42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7892772" y="6617260"/>
            <a:ext cx="23872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7F057D1-80F4-2BFA-7AFF-AC7F17C7FC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3965" y="6413238"/>
            <a:ext cx="564489" cy="432324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428992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lang="en-US" sz="2200" b="1" kern="1200" dirty="0">
          <a:solidFill>
            <a:schemeClr val="tx2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91440" indent="-91440" algn="l" defTabSz="914395" rtl="0" eaLnBrk="1" latinLnBrk="0" hangingPunct="1">
        <a:spcBef>
          <a:spcPts val="6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182879" indent="-91440" algn="l" defTabSz="914395" rtl="0" eaLnBrk="1" latinLnBrk="0" hangingPunct="1">
        <a:spcBef>
          <a:spcPts val="400"/>
        </a:spcBef>
        <a:buClrTx/>
        <a:buFont typeface="Arial" panose="020B0604020202020204" pitchFamily="34" charset="0"/>
        <a:buChar char="‒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274319" indent="-91440" algn="l" defTabSz="914395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365758" indent="-91440" algn="l" defTabSz="914395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54070" indent="-163512" algn="l" defTabSz="914395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4032" userDrawn="1">
          <p15:clr>
            <a:srgbClr val="F26B43"/>
          </p15:clr>
        </p15:guide>
        <p15:guide id="8" orient="horz" pos="576" userDrawn="1">
          <p15:clr>
            <a:srgbClr val="F26B43"/>
          </p15:clr>
        </p15:guide>
        <p15:guide id="12" pos="133" userDrawn="1">
          <p15:clr>
            <a:srgbClr val="F26B43"/>
          </p15:clr>
        </p15:guide>
        <p15:guide id="13" pos="5627" userDrawn="1">
          <p15:clr>
            <a:srgbClr val="F26B43"/>
          </p15:clr>
        </p15:guide>
        <p15:guide id="14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E98E-E236-EF3B-081E-174546B5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93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9AC3-9AFC-1945-2903-4EE0546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23294A33-459F-E44D-6451-0B118D9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108949"/>
              </p:ext>
            </p:extLst>
          </p:nvPr>
        </p:nvGraphicFramePr>
        <p:xfrm>
          <a:off x="211012" y="984856"/>
          <a:ext cx="8711118" cy="4790321"/>
        </p:xfrm>
        <a:graphic>
          <a:graphicData uri="http://schemas.openxmlformats.org/drawingml/2006/table">
            <a:tbl>
              <a:tblPr/>
              <a:tblGrid>
                <a:gridCol w="506738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60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72123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</a:tblGrid>
              <a:tr h="250182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M&amp;A History</a:t>
                      </a:r>
                      <a:r>
                        <a:rPr kumimoji="0" lang="en-US" sz="700" b="1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77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(Ticker1)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(Ticker2)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(Ticker3)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(Ticker4)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(Ticker5)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(Ticker6)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Country6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FOOTNOTE"/>
  <p:tag name="LEFT" val="18.27661"/>
  <p:tag name="TOP" val="274.7156"/>
  <p:tag name="WIDTH" val="323.8379"/>
  <p:tag name="HEIGHT" val="20"/>
</p:tagLst>
</file>

<file path=ppt/theme/theme1.xml><?xml version="1.0" encoding="utf-8"?>
<a:theme xmlns:a="http://schemas.openxmlformats.org/drawingml/2006/main" name="1_2020 Lincoln Template">
  <a:themeElements>
    <a:clrScheme name="Lincon 2018">
      <a:dk1>
        <a:srgbClr val="000000"/>
      </a:dk1>
      <a:lt1>
        <a:srgbClr val="FFFFFF"/>
      </a:lt1>
      <a:dk2>
        <a:srgbClr val="003B4C"/>
      </a:dk2>
      <a:lt2>
        <a:srgbClr val="DBD5CD"/>
      </a:lt2>
      <a:accent1>
        <a:srgbClr val="00A87E"/>
      </a:accent1>
      <a:accent2>
        <a:srgbClr val="003B4C"/>
      </a:accent2>
      <a:accent3>
        <a:srgbClr val="68A2B8"/>
      </a:accent3>
      <a:accent4>
        <a:srgbClr val="005A81"/>
      </a:accent4>
      <a:accent5>
        <a:srgbClr val="572C5F"/>
      </a:accent5>
      <a:accent6>
        <a:srgbClr val="F4C412"/>
      </a:accent6>
      <a:hlink>
        <a:srgbClr val="003B4C"/>
      </a:hlink>
      <a:folHlink>
        <a:srgbClr val="DBD5CD"/>
      </a:folHlink>
    </a:clrScheme>
    <a:fontScheme name="Lincoln 2018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noFill/>
        </a:ln>
        <a:effectLst>
          <a:outerShdw blurRad="38100" dist="50800" dir="2700000" algn="tl" rotWithShape="0">
            <a:srgbClr val="D8D1CA"/>
          </a:outerShdw>
        </a:effectLst>
      </a:spPr>
      <a:bodyPr wrap="square" lIns="91440" tIns="0" rIns="46800" bIns="46800" anchor="t" anchorCtr="0"/>
      <a:lstStyle>
        <a:defPPr algn="l">
          <a:defRPr sz="1000" b="1" i="0" u="none" strike="noStrike" kern="1200" spc="0" baseline="0" dirty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 algn="l">
          <a:spcBef>
            <a:spcPts val="600"/>
          </a:spcBef>
          <a:defRPr sz="9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custClrLst>
    <a:custClr name="LI Green">
      <a:srgbClr val="00A87E"/>
    </a:custClr>
    <a:custClr name="LI Blue">
      <a:srgbClr val="003B4C"/>
    </a:custClr>
    <a:custClr name="LI Grey">
      <a:srgbClr val="D8D1CA"/>
    </a:custClr>
    <a:custClr name="Blue 1">
      <a:srgbClr val="6BA4B8"/>
    </a:custClr>
    <a:custClr name="Blue 1 T1">
      <a:srgbClr val="A6C8D4"/>
    </a:custClr>
    <a:custClr name="Blue 1 T2">
      <a:srgbClr val="F0F5F7"/>
    </a:custClr>
    <a:custClr name="Blue 2">
      <a:srgbClr val="005A81"/>
    </a:custClr>
    <a:custClr name="Blue 2 T1">
      <a:srgbClr val="669CB3"/>
    </a:custClr>
    <a:custClr name="Blue 2 T2">
      <a:srgbClr val="CCDEE5"/>
    </a:custClr>
    <a:custClr name="Purple">
      <a:srgbClr val="572C5F"/>
    </a:custClr>
    <a:custClr name="Purple T1">
      <a:srgbClr val="A990AC"/>
    </a:custClr>
    <a:custClr name="Purple T2">
      <a:srgbClr val="E2D9E3"/>
    </a:custClr>
    <a:custClr name="Yellow">
      <a:srgbClr val="FFC320"/>
    </a:custClr>
    <a:custClr name="Yellow T1">
      <a:srgbClr val="FFD562"/>
    </a:custClr>
    <a:custClr name="Yellow T2">
      <a:srgbClr val="FFE7A5"/>
    </a:custClr>
  </a:custClrLst>
  <a:extLst>
    <a:ext uri="{05A4C25C-085E-4340-85A3-A5531E510DB2}">
      <thm15:themeFamily xmlns:thm15="http://schemas.microsoft.com/office/thememl/2012/main" name="Enhanced NBP Template A4" id="{A98C0BD0-D730-41FB-8E9B-314041F8E5AC}" vid="{8245C718-1F6F-4C45-BC27-8471760D64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12393</TotalTime>
  <Words>76</Words>
  <Application>Microsoft Macintosh PowerPoint</Application>
  <PresentationFormat>On-screen Show (4:3)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Garamond</vt:lpstr>
      <vt:lpstr>Poppins</vt:lpstr>
      <vt:lpstr>Wingdings</vt:lpstr>
      <vt:lpstr>1_2020 Lincoln Template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Porfirio, Matheus</dc:creator>
  <cp:lastModifiedBy>Gruenewald Reisen de Pinho, Gabriel</cp:lastModifiedBy>
  <cp:revision>18</cp:revision>
  <dcterms:created xsi:type="dcterms:W3CDTF">2025-06-09T19:49:02Z</dcterms:created>
  <dcterms:modified xsi:type="dcterms:W3CDTF">2025-07-15T13:14:58Z</dcterms:modified>
</cp:coreProperties>
</file>