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C5F"/>
    <a:srgbClr val="D8D1CA"/>
    <a:srgbClr val="DAD4CD"/>
    <a:srgbClr val="6BA4B8"/>
    <a:srgbClr val="FFFFFF"/>
    <a:srgbClr val="003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 autoAdjust="0"/>
    <p:restoredTop sz="94640"/>
  </p:normalViewPr>
  <p:slideViewPr>
    <p:cSldViewPr snapToGrid="0">
      <p:cViewPr>
        <p:scale>
          <a:sx n="140" d="100"/>
          <a:sy n="140" d="100"/>
        </p:scale>
        <p:origin x="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1C9D2-9892-4E83-989F-41A869AB8A0A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F9AA-6BD0-4E04-9976-907054EA57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94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0 LI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9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98E-E236-EF3B-081E-174546B5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93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9817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50673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60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72123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434163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341707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08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296">
                  <a:extLst>
                    <a:ext uri="{9D8B030D-6E8A-4147-A177-3AD203B41FA5}">
                      <a16:colId xmlns:a16="http://schemas.microsoft.com/office/drawing/2014/main" val="3721709830"/>
                    </a:ext>
                  </a:extLst>
                </a:gridCol>
                <a:gridCol w="4502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0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160671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Financials </a:t>
                      </a:r>
                    </a:p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kumimoji="0" lang="en-GB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USD MM)</a:t>
                      </a: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EBITDA: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Market Cap: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70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12473</TotalTime>
  <Words>229</Words>
  <Application>Microsoft Macintosh PowerPoint</Application>
  <PresentationFormat>On-screen Show (4:3)</PresentationFormat>
  <Paragraphs>186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Garamond</vt:lpstr>
      <vt:lpstr>Poppins</vt:lpstr>
      <vt:lpstr>Wingdings</vt:lpstr>
      <vt:lpstr>1_2020 Lincoln Template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23</cp:revision>
  <dcterms:created xsi:type="dcterms:W3CDTF">2025-06-09T19:49:02Z</dcterms:created>
  <dcterms:modified xsi:type="dcterms:W3CDTF">2025-07-17T20:25:50Z</dcterms:modified>
</cp:coreProperties>
</file>