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516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2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2DF4-4DD2-4329-9BD5-DD74B116E246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90A-4C43-4374-98B6-D01053D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5EFB-4A52-FAC7-9DA8-282BA04F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AC748-4E3F-CCDA-3CC4-0B79249D8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922588" y="847725"/>
            <a:ext cx="4083050" cy="22971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83766-CBFF-D493-59C8-F32708EF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No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1" y="0"/>
            <a:ext cx="15631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355" y="228608"/>
            <a:ext cx="11629292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8253122" y="565914"/>
            <a:ext cx="1183447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9482926" y="565914"/>
            <a:ext cx="1183447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10712730" y="565914"/>
            <a:ext cx="1183447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81355" y="6455021"/>
            <a:ext cx="4310744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pPr marL="0" marR="0" lvl="0" indent="0" algn="l" defTabSz="914395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530" b="0" i="1" u="none" strike="noStrike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CapIQ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530" b="0" i="1" u="none" strike="noStrike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PitchBook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Public Information – The financial information corresponds to the most recent data available on the platform and company websites</a:t>
            </a:r>
            <a:br>
              <a:rPr lang="en-US" sz="53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1. Last XX years</a:t>
            </a:r>
            <a:endParaRPr kumimoji="0" lang="pt-BR" sz="53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8253122" y="565914"/>
            <a:ext cx="1183447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9482926" y="565914"/>
            <a:ext cx="1183447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10712730" y="565914"/>
            <a:ext cx="1183447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81355" y="6455021"/>
            <a:ext cx="4310744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281435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1355" y="228608"/>
            <a:ext cx="11629292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355" y="1371608"/>
            <a:ext cx="11629292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612267" y="6398971"/>
            <a:ext cx="1815988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81355" y="926850"/>
            <a:ext cx="1162929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81355" y="6400800"/>
            <a:ext cx="11629292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9365863" y="6538679"/>
            <a:ext cx="1153584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10563484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765287" y="6413238"/>
            <a:ext cx="752652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30" r:id="rId3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77" userDrawn="1">
          <p15:clr>
            <a:srgbClr val="F26B43"/>
          </p15:clr>
        </p15:guide>
        <p15:guide id="13" pos="7503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8E32-E107-1E97-1B76-6CFDB531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E9D-0CCF-EB93-3A6D-0AE2D040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Strips</a:t>
            </a:r>
          </a:p>
        </p:txBody>
      </p:sp>
    </p:spTree>
    <p:extLst>
      <p:ext uri="{BB962C8B-B14F-4D97-AF65-F5344CB8AC3E}">
        <p14:creationId xmlns:p14="http://schemas.microsoft.com/office/powerpoint/2010/main" val="28491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7643052"/>
              </p:ext>
            </p:extLst>
          </p:nvPr>
        </p:nvGraphicFramePr>
        <p:xfrm>
          <a:off x="293321" y="984856"/>
          <a:ext cx="11594499" cy="5000309"/>
        </p:xfrm>
        <a:graphic>
          <a:graphicData uri="http://schemas.openxmlformats.org/drawingml/2006/table">
            <a:tbl>
              <a:tblPr/>
              <a:tblGrid>
                <a:gridCol w="41715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205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567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73023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912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1A6E-4F10-DCED-97C6-5FA5CFBCB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EA1A-28AB-0590-4719-FB55384C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9684224"/>
              </p:ext>
            </p:extLst>
          </p:nvPr>
        </p:nvGraphicFramePr>
        <p:xfrm>
          <a:off x="293321" y="984856"/>
          <a:ext cx="11594499" cy="5000309"/>
        </p:xfrm>
        <a:graphic>
          <a:graphicData uri="http://schemas.openxmlformats.org/drawingml/2006/table">
            <a:tbl>
              <a:tblPr/>
              <a:tblGrid>
                <a:gridCol w="41715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205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567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73023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912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80F00-B8DA-59A5-F682-396A7C9F5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4B044-B510-ADA5-3D18-C73074CE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A943821F-6CB2-9D53-7814-8587DC36E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215280"/>
              </p:ext>
            </p:extLst>
          </p:nvPr>
        </p:nvGraphicFramePr>
        <p:xfrm>
          <a:off x="293321" y="984856"/>
          <a:ext cx="11594499" cy="5000309"/>
        </p:xfrm>
        <a:graphic>
          <a:graphicData uri="http://schemas.openxmlformats.org/drawingml/2006/table">
            <a:tbl>
              <a:tblPr/>
              <a:tblGrid>
                <a:gridCol w="41715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205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567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73023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912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Brasil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Investimentos</a:t>
                      </a:r>
                      <a:endParaRPr kumimoji="0" lang="pt-BR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3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90C67-54A6-54BC-CE7D-207FA02E4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D0204-0262-DBB9-A5CC-FAFE47C8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A8087A8F-163A-5C54-DAA0-F960A0D99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9433474"/>
              </p:ext>
            </p:extLst>
          </p:nvPr>
        </p:nvGraphicFramePr>
        <p:xfrm>
          <a:off x="293321" y="984856"/>
          <a:ext cx="11594499" cy="5000309"/>
        </p:xfrm>
        <a:graphic>
          <a:graphicData uri="http://schemas.openxmlformats.org/drawingml/2006/table">
            <a:tbl>
              <a:tblPr/>
              <a:tblGrid>
                <a:gridCol w="41715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205699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49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3567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730239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2060534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912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8256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Brasil</a:t>
                      </a:r>
                    </a:p>
                  </a:txBody>
                  <a:tcPr marL="0" marR="912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Investimentos</a:t>
                      </a:r>
                      <a:endParaRPr kumimoji="0" lang="pt-BR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00584" marR="100584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112345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224688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90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96</TotalTime>
  <Words>216</Words>
  <Application>Microsoft Macintosh PowerPoint</Application>
  <PresentationFormat>Widescreen</PresentationFormat>
  <Paragraphs>615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Garamond</vt:lpstr>
      <vt:lpstr>Poppins</vt:lpstr>
      <vt:lpstr>Wingdings</vt:lpstr>
      <vt:lpstr>1_2020 Lincoln Template</vt:lpstr>
      <vt:lpstr>Financial Strips</vt:lpstr>
      <vt:lpstr>PowerPoint Presentation</vt:lpstr>
      <vt:lpstr>PowerPoint Presentation</vt:lpstr>
      <vt:lpstr>PowerPoint Presentation</vt:lpstr>
      <vt:lpstr>PowerPoint Presentation</vt:lpstr>
    </vt:vector>
  </TitlesOfParts>
  <Company>Lincoln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16</cp:revision>
  <dcterms:created xsi:type="dcterms:W3CDTF">2025-07-30T02:35:10Z</dcterms:created>
  <dcterms:modified xsi:type="dcterms:W3CDTF">2025-08-13T15:50:57Z</dcterms:modified>
</cp:coreProperties>
</file>