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7" r:id="rId2"/>
    <p:sldId id="258" r:id="rId3"/>
    <p:sldId id="259" r:id="rId4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DP:12,816.36
AUM:29,250.00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over-the-counter healthcare products based in Mexico and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property searching platform intended to buy, sell, and rent residential and commercial properties.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cross-border payment processing platform designed to help global merchants to sell their products and services effortlessly and expand into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DP:97.15
AUM:400.00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insurance brokerage services intended to help individuals protect things that matter.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education firm intended to facilitate the preparation of online courses for public competitions.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dairy and non-dairy products intended for the food and beverage market.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Venture Capital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digital wallet designed to bring financial education through access to digital money.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employee life cycle platform designed to eliminate the inefficiencies of scattered tools and third-party providers.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AI based platform designed to accelerate sales growth of businesses.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non-pedagogical services to educational institutions in the municipality of Belo Horizonte.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window coverings and architectural products intended to serve customers across the globe.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quick service restaurants intended to serve food products.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Family Office
nan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corporate healthcare management technology intended to take care of corporate health needs.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healthcare clinic network intended to offer quality medical care at an affordable cost.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online healthcare platform designed to provide digital medical prescriptions and deliver medications.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adventinterna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eban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1389430"/>
            <a:ext cx="309090" cy="283587"/>
          </a:xfrm>
          <a:prstGeom prst="rect">
            <a:avLst/>
          </a:prstGeom>
        </p:spPr>
      </p:pic>
      <p:pic>
        <p:nvPicPr>
          <p:cNvPr id="7" name="Picture 6" descr="axxongroup.b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8" name="Picture 7" descr="alperseguros.b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9" name="Picture 8" descr="estrategiaconcursos.b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alibra.b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  <p:pic>
        <p:nvPicPr>
          <p:cNvPr id="11" name="Picture 10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2333816"/>
            <a:ext cx="309090" cy="280872"/>
          </a:xfrm>
          <a:prstGeom prst="rect">
            <a:avLst/>
          </a:prstGeom>
        </p:spPr>
      </p:pic>
      <p:pic>
        <p:nvPicPr>
          <p:cNvPr id="12" name="Picture 11" descr="a16z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89" y="3344958"/>
            <a:ext cx="1390906" cy="561745"/>
          </a:xfrm>
          <a:prstGeom prst="rect">
            <a:avLst/>
          </a:prstGeom>
        </p:spPr>
      </p:pic>
      <p:pic>
        <p:nvPicPr>
          <p:cNvPr id="13" name="Picture 12" descr="ng.ca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245" y="3344958"/>
            <a:ext cx="1393299" cy="468121"/>
          </a:xfrm>
          <a:prstGeom prst="rect">
            <a:avLst/>
          </a:prstGeom>
        </p:spPr>
      </p:pic>
      <p:pic>
        <p:nvPicPr>
          <p:cNvPr id="14" name="Picture 13" descr="usetak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2355" y="3344958"/>
            <a:ext cx="1393299" cy="468121"/>
          </a:xfrm>
          <a:prstGeom prst="rect">
            <a:avLst/>
          </a:prstGeom>
        </p:spPr>
      </p:pic>
      <p:pic>
        <p:nvPicPr>
          <p:cNvPr id="15" name="Picture 14" descr="nuvia.c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465" y="3344958"/>
            <a:ext cx="1393299" cy="468121"/>
          </a:xfrm>
          <a:prstGeom prst="rect">
            <a:avLst/>
          </a:prstGeom>
        </p:spPr>
      </p:pic>
      <p:pic>
        <p:nvPicPr>
          <p:cNvPr id="16" name="Picture 1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3270059"/>
            <a:ext cx="309090" cy="280872"/>
          </a:xfrm>
          <a:prstGeom prst="rect">
            <a:avLst/>
          </a:prstGeom>
        </p:spPr>
      </p:pic>
      <p:pic>
        <p:nvPicPr>
          <p:cNvPr id="17" name="Picture 16" descr="3g-capit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789" y="4281201"/>
            <a:ext cx="1390906" cy="561745"/>
          </a:xfrm>
          <a:prstGeom prst="rect">
            <a:avLst/>
          </a:prstGeom>
        </p:spPr>
      </p:pic>
      <p:pic>
        <p:nvPicPr>
          <p:cNvPr id="18" name="Picture 17" descr="inovabh.b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4245" y="4281201"/>
            <a:ext cx="1393299" cy="468121"/>
          </a:xfrm>
          <a:prstGeom prst="rect">
            <a:avLst/>
          </a:prstGeom>
        </p:spPr>
      </p:pic>
      <p:pic>
        <p:nvPicPr>
          <p:cNvPr id="19" name="Picture 18" descr="hunterdouglasgroup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2355" y="4281201"/>
            <a:ext cx="1393299" cy="468121"/>
          </a:xfrm>
          <a:prstGeom prst="rect">
            <a:avLst/>
          </a:prstGeom>
        </p:spPr>
      </p:pic>
      <p:pic>
        <p:nvPicPr>
          <p:cNvPr id="20" name="Picture 19" descr="rbi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0465" y="4281201"/>
            <a:ext cx="1393299" cy="468121"/>
          </a:xfrm>
          <a:prstGeom prst="rect">
            <a:avLst/>
          </a:prstGeom>
        </p:spPr>
      </p:pic>
      <p:pic>
        <p:nvPicPr>
          <p:cNvPr id="21" name="Picture 20" descr="lts-investment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789" y="5217444"/>
            <a:ext cx="1390906" cy="561745"/>
          </a:xfrm>
          <a:prstGeom prst="rect">
            <a:avLst/>
          </a:prstGeom>
        </p:spPr>
      </p:pic>
      <p:pic>
        <p:nvPicPr>
          <p:cNvPr id="22" name="Picture 21" descr="3778.car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24245" y="5217444"/>
            <a:ext cx="1393299" cy="468121"/>
          </a:xfrm>
          <a:prstGeom prst="rect">
            <a:avLst/>
          </a:prstGeom>
        </p:spPr>
      </p:pic>
      <p:pic>
        <p:nvPicPr>
          <p:cNvPr id="23" name="Picture 22" descr="drconsult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72355" y="5217444"/>
            <a:ext cx="1393299" cy="468121"/>
          </a:xfrm>
          <a:prstGeom prst="rect">
            <a:avLst/>
          </a:prstGeom>
        </p:spPr>
      </p:pic>
      <p:pic>
        <p:nvPicPr>
          <p:cNvPr id="24" name="Picture 23" descr="mevo.b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20465" y="5217444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UHT (Ultra High Temperature) dairy beverages based in Rio Verde,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ecosystem designed to use big data insights through a geographic platform to help agribusinesses make smart decisions, leading to increased sustainability and profitability.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management platform designed to simplify the migration of systems. 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Argentina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Growth/Expansion
Family Office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✘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drugstore chain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the hostel chain serving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commercial real estate company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daus.glob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45" y="1465053"/>
            <a:ext cx="1393299" cy="472645"/>
          </a:xfrm>
          <a:prstGeom prst="rect">
            <a:avLst/>
          </a:prstGeom>
        </p:spPr>
      </p:pic>
      <p:pic>
        <p:nvPicPr>
          <p:cNvPr id="5" name="Picture 4" descr="agrotools.b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5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skyone.solutio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7" name="Picture 6" descr="grupo-pegasu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8" name="Picture 7" descr="farmacit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9" name="Picture 8" descr="viajerohostel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realtyar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109</Words>
  <Application>Microsoft Macintosh PowerPoint</Application>
  <PresentationFormat>On-screen Show (4:3)</PresentationFormat>
  <Paragraphs>308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10</cp:revision>
  <dcterms:created xsi:type="dcterms:W3CDTF">2025-07-30T02:35:10Z</dcterms:created>
  <dcterms:modified xsi:type="dcterms:W3CDTF">2025-07-31T13:07:12Z</dcterms:modified>
</cp:coreProperties>
</file>