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7" r:id="rId2"/>
    <p:sldId id="258" r:id="rId3"/>
    <p:sldId id="259" r:id="rId4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Relationship Id="rId4" Type="http://schemas.openxmlformats.org/officeDocument/2006/relationships/image" Target="../media/image1.emf"/><Relationship Id="rId5" Type="http://schemas.openxmlformats.org/officeDocument/2006/relationships/image" Target="../media/image2.png"/><Relationship Id="rId6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DP:12,831.21
AUM:29,250.00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Manufacturer of over-the-counter healthcare products based in Mexico and Brazil.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property searching platform intended to buy, sell, and rent residential and commercial properties.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cross-border payment processing platform designed to help global merchants to sell their products and services effortlessly and expand into Latin America.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Brazil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Private Equity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DP:97.15
AUM:400.00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Provider of insurance brokerage services intended to help individuals protect things that matter.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Operator of an online education firm intended to facilitate the preparation of online courses for public competitions.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Producer of dairy and non-dairy products intended for the food and beverage market.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United States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Venture Capital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DP:0.00
AUM:0.00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✓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 digital wallet designed to bring financial education through access to digital money.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employee life cycle platform designed to eliminate the inefficiencies of scattered tools and third-party providers.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Developer of an AI based platform designed to accelerate sales growth of businesses.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  <p:pic>
        <p:nvPicPr>
          <p:cNvPr id="4" name="Picture 3" descr="adventinternatio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89" y="1465053"/>
            <a:ext cx="1390906" cy="567174"/>
          </a:xfrm>
          <a:prstGeom prst="rect">
            <a:avLst/>
          </a:prstGeom>
        </p:spPr>
      </p:pic>
      <p:pic>
        <p:nvPicPr>
          <p:cNvPr id="5" name="Picture 4" descr="linc_fav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32" y="1389430"/>
            <a:ext cx="309090" cy="283587"/>
          </a:xfrm>
          <a:prstGeom prst="rect">
            <a:avLst/>
          </a:prstGeom>
        </p:spPr>
      </p:pic>
      <p:pic>
        <p:nvPicPr>
          <p:cNvPr id="6" name="Picture 5" descr="axxongroup.b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89" y="2408715"/>
            <a:ext cx="1390906" cy="561745"/>
          </a:xfrm>
          <a:prstGeom prst="rect">
            <a:avLst/>
          </a:prstGeom>
        </p:spPr>
      </p:pic>
      <p:pic>
        <p:nvPicPr>
          <p:cNvPr id="7" name="Picture 6" descr="alperseguros.b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4245" y="2408715"/>
            <a:ext cx="1393299" cy="468121"/>
          </a:xfrm>
          <a:prstGeom prst="rect">
            <a:avLst/>
          </a:prstGeom>
        </p:spPr>
      </p:pic>
      <p:pic>
        <p:nvPicPr>
          <p:cNvPr id="8" name="Picture 7" descr="linc_fav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32" y="2333816"/>
            <a:ext cx="309090" cy="28087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109</Words>
  <Application>Microsoft Macintosh PowerPoint</Application>
  <PresentationFormat>On-screen Show (4:3)</PresentationFormat>
  <Paragraphs>308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10</cp:revision>
  <dcterms:created xsi:type="dcterms:W3CDTF">2025-07-30T02:35:10Z</dcterms:created>
  <dcterms:modified xsi:type="dcterms:W3CDTF">2025-07-31T13:07:12Z</dcterms:modified>
</cp:coreProperties>
</file>