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44" autoAdjust="0"/>
    <p:restoredTop sz="94660"/>
  </p:normalViewPr>
  <p:slideViewPr>
    <p:cSldViewPr snapToGrid="0">
      <p:cViewPr varScale="1">
        <p:scale>
          <a:sx n="99" d="100"/>
          <a:sy n="99" d="100"/>
        </p:scale>
        <p:origin x="21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2DF4-4DD2-4329-9BD5-DD74B116E246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90A-4C43-4374-98B6-D01053D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5EFB-4A52-FAC7-9DA8-282BA04F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AC748-4E3F-CCDA-3CC4-0B79249D8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2175" y="847725"/>
            <a:ext cx="3063875" cy="22971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83766-CBFF-D493-59C8-F32708EF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No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8E32-E107-1E97-1B76-6CFDB531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E9D-0CCF-EB93-3A6D-0AE2D040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Strips</a:t>
            </a:r>
          </a:p>
        </p:txBody>
      </p:sp>
    </p:spTree>
    <p:extLst>
      <p:ext uri="{BB962C8B-B14F-4D97-AF65-F5344CB8AC3E}">
        <p14:creationId xmlns:p14="http://schemas.microsoft.com/office/powerpoint/2010/main" val="28491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83289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1A6E-4F10-DCED-97C6-5FA5CFBCB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EA1A-28AB-0590-4719-FB55384C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6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109</Words>
  <Application>Microsoft Macintosh PowerPoint</Application>
  <PresentationFormat>On-screen Show (4:3)</PresentationFormat>
  <Paragraphs>308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Garamond</vt:lpstr>
      <vt:lpstr>Poppins</vt:lpstr>
      <vt:lpstr>Wingdings</vt:lpstr>
      <vt:lpstr>1_2020 Lincoln Template</vt:lpstr>
      <vt:lpstr>Financial Strips</vt:lpstr>
      <vt:lpstr>PowerPoint Presentation</vt:lpstr>
      <vt:lpstr>PowerPoint Presentation</vt:lpstr>
    </vt:vector>
  </TitlesOfParts>
  <Company>Lincoln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10</cp:revision>
  <dcterms:created xsi:type="dcterms:W3CDTF">2025-07-30T02:35:10Z</dcterms:created>
  <dcterms:modified xsi:type="dcterms:W3CDTF">2025-07-31T13:07:12Z</dcterms:modified>
</cp:coreProperties>
</file>