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31cd7f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31cd7f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31cd7f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31cd7f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131cd7f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131cd7f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131cd7f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131cd7f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131cd7f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131cd7f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131cd7f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131cd7f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Aumentando a Confiabilidade com o Apache 	Kafka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27650" y="148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uma plataforma open source criado pela Apache Software Foundation.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8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Apache Kafka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600" y="1986422"/>
            <a:ext cx="4954800" cy="26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4135025"/>
            <a:ext cx="7688700" cy="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8290" marR="288290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Fonte: Blog Cloud Karafka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25" y="1411950"/>
            <a:ext cx="5216160" cy="27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8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Apache Kafka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4053950"/>
            <a:ext cx="76887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8290" marR="288290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Apache Kafka - Second Edition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625" y="1536050"/>
            <a:ext cx="5098748" cy="2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8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Kafka e ZooKeeper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8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do Projeto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399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objetivo do projeto é apresentar o Apache Kafka e como ele é uma excelente ferramenta para aplicações robustas.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Para isso, foi criado duas aplicações que trabalham em conjunto, um serviço de Pagamento e um serviço de envio de Email que também possui a funcionalidade de enviar faturas, o Kafka servirá como uma ferramenta de confiabilidade para esses serviços. Caso o envio de fatura fique fora, o kafka irá armazenar todas as faturas, quando o serviço voltar, ele enviará todas as faturas que foram salvas no kafka.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8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utilizadas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0" y="1575400"/>
            <a:ext cx="930075" cy="7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025" y="1575413"/>
            <a:ext cx="794425" cy="79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>
            <a:stCxn id="119" idx="3"/>
            <a:endCxn id="120" idx="1"/>
          </p:cNvCxnSpPr>
          <p:nvPr/>
        </p:nvCxnSpPr>
        <p:spPr>
          <a:xfrm>
            <a:off x="1124925" y="1972613"/>
            <a:ext cx="7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150" y="1630138"/>
            <a:ext cx="1369900" cy="68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>
            <a:stCxn id="120" idx="3"/>
            <a:endCxn id="122" idx="1"/>
          </p:cNvCxnSpPr>
          <p:nvPr/>
        </p:nvCxnSpPr>
        <p:spPr>
          <a:xfrm>
            <a:off x="2701450" y="1972625"/>
            <a:ext cx="9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/>
          <p:nvPr/>
        </p:nvSpPr>
        <p:spPr>
          <a:xfrm>
            <a:off x="438650" y="3325225"/>
            <a:ext cx="1075500" cy="5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1450" y="330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0425" y="33133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7446700" y="3325225"/>
            <a:ext cx="1075500" cy="5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cxnSp>
        <p:nvCxnSpPr>
          <p:cNvPr id="128" name="Google Shape;128;p18"/>
          <p:cNvCxnSpPr>
            <a:stCxn id="124" idx="3"/>
            <a:endCxn id="125" idx="1"/>
          </p:cNvCxnSpPr>
          <p:nvPr/>
        </p:nvCxnSpPr>
        <p:spPr>
          <a:xfrm flipH="1" rot="10800000">
            <a:off x="1514150" y="3612175"/>
            <a:ext cx="1187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>
            <a:stCxn id="125" idx="3"/>
            <a:endCxn id="126" idx="1"/>
          </p:cNvCxnSpPr>
          <p:nvPr/>
        </p:nvCxnSpPr>
        <p:spPr>
          <a:xfrm>
            <a:off x="3311050" y="3612175"/>
            <a:ext cx="2409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6" idx="3"/>
            <a:endCxn id="127" idx="1"/>
          </p:cNvCxnSpPr>
          <p:nvPr/>
        </p:nvCxnSpPr>
        <p:spPr>
          <a:xfrm>
            <a:off x="6330025" y="3618175"/>
            <a:ext cx="11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>
            <a:stCxn id="125" idx="0"/>
            <a:endCxn id="122" idx="2"/>
          </p:cNvCxnSpPr>
          <p:nvPr/>
        </p:nvCxnSpPr>
        <p:spPr>
          <a:xfrm flipH="1" rot="10800000">
            <a:off x="3006250" y="2314975"/>
            <a:ext cx="1310700" cy="9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6" idx="1"/>
            <a:endCxn id="122" idx="2"/>
          </p:cNvCxnSpPr>
          <p:nvPr/>
        </p:nvCxnSpPr>
        <p:spPr>
          <a:xfrm rot="10800000">
            <a:off x="4317025" y="2314975"/>
            <a:ext cx="1403400" cy="13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2321350" y="3969050"/>
            <a:ext cx="1369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Serviço pagamento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263375" y="3969050"/>
            <a:ext cx="1523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Serviço Envio Fatura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529050" y="2753250"/>
            <a:ext cx="810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Produtor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115250" y="2753250"/>
            <a:ext cx="1075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Consumidor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7650" y="58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e trabalhos futuros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27650" y="1399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Kafka é uma plataforma robusta com diversas aplicabilidades, ela é ideal para aplicações robustas e com grande escalabilidade.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