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119" userDrawn="1">
          <p15:clr>
            <a:srgbClr val="A4A3A4"/>
          </p15:clr>
        </p15:guide>
        <p15:guide id="5" pos="816" userDrawn="1">
          <p15:clr>
            <a:srgbClr val="A4A3A4"/>
          </p15:clr>
        </p15:guide>
        <p15:guide id="6" pos="968" userDrawn="1">
          <p15:clr>
            <a:srgbClr val="A4A3A4"/>
          </p15:clr>
        </p15:guide>
        <p15:guide id="7" pos="1270" userDrawn="1">
          <p15:clr>
            <a:srgbClr val="A4A3A4"/>
          </p15:clr>
        </p15:guide>
        <p15:guide id="8" pos="1421" userDrawn="1">
          <p15:clr>
            <a:srgbClr val="A4A3A4"/>
          </p15:clr>
        </p15:guide>
        <p15:guide id="9" pos="1723" userDrawn="1">
          <p15:clr>
            <a:srgbClr val="A4A3A4"/>
          </p15:clr>
        </p15:guide>
        <p15:guide id="10" pos="1875" userDrawn="1">
          <p15:clr>
            <a:srgbClr val="A4A3A4"/>
          </p15:clr>
        </p15:guide>
        <p15:guide id="11" pos="2026" userDrawn="1">
          <p15:clr>
            <a:srgbClr val="A4A3A4"/>
          </p15:clr>
        </p15:guide>
        <p15:guide id="12" pos="1572" userDrawn="1">
          <p15:clr>
            <a:srgbClr val="A4A3A4"/>
          </p15:clr>
        </p15:guide>
        <p15:guide id="14" pos="2328" userDrawn="1">
          <p15:clr>
            <a:srgbClr val="A4A3A4"/>
          </p15:clr>
        </p15:guide>
        <p15:guide id="15" pos="2177" userDrawn="1">
          <p15:clr>
            <a:srgbClr val="A4A3A4"/>
          </p15:clr>
        </p15:guide>
        <p15:guide id="16" pos="6410" userDrawn="1">
          <p15:clr>
            <a:srgbClr val="A4A3A4"/>
          </p15:clr>
        </p15:guide>
        <p15:guide id="17" pos="5654" userDrawn="1">
          <p15:clr>
            <a:srgbClr val="A4A3A4"/>
          </p15:clr>
        </p15:guide>
        <p15:guide id="19" pos="6561" userDrawn="1">
          <p15:clr>
            <a:srgbClr val="A4A3A4"/>
          </p15:clr>
        </p15:guide>
        <p15:guide id="20" pos="5957" userDrawn="1">
          <p15:clr>
            <a:srgbClr val="A4A3A4"/>
          </p15:clr>
        </p15:guide>
        <p15:guide id="21" pos="6712" userDrawn="1">
          <p15:clr>
            <a:srgbClr val="A4A3A4"/>
          </p15:clr>
        </p15:guide>
        <p15:guide id="22" pos="5805" userDrawn="1">
          <p15:clr>
            <a:srgbClr val="A4A3A4"/>
          </p15:clr>
        </p15:guide>
        <p15:guide id="23" pos="6864" userDrawn="1">
          <p15:clr>
            <a:srgbClr val="A4A3A4"/>
          </p15:clr>
        </p15:guide>
        <p15:guide id="24" pos="5201" userDrawn="1">
          <p15:clr>
            <a:srgbClr val="A4A3A4"/>
          </p15:clr>
        </p15:guide>
        <p15:guide id="25" pos="6108" userDrawn="1">
          <p15:clr>
            <a:srgbClr val="A4A3A4"/>
          </p15:clr>
        </p15:guide>
        <p15:guide id="26" pos="5503" userDrawn="1">
          <p15:clr>
            <a:srgbClr val="A4A3A4"/>
          </p15:clr>
        </p15:guide>
        <p15:guide id="27" pos="6259" userDrawn="1">
          <p15:clr>
            <a:srgbClr val="A4A3A4"/>
          </p15:clr>
        </p15:guide>
        <p15:guide id="28" pos="5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504" y="-882"/>
      </p:cViewPr>
      <p:guideLst>
        <p:guide pos="1119"/>
        <p:guide pos="816"/>
        <p:guide pos="968"/>
        <p:guide pos="1270"/>
        <p:guide pos="1421"/>
        <p:guide pos="1723"/>
        <p:guide pos="1875"/>
        <p:guide pos="2026"/>
        <p:guide pos="1572"/>
        <p:guide pos="2328"/>
        <p:guide pos="2177"/>
        <p:guide pos="6410"/>
        <p:guide pos="5654"/>
        <p:guide pos="6561"/>
        <p:guide pos="5957"/>
        <p:guide pos="6712"/>
        <p:guide pos="5805"/>
        <p:guide pos="6864"/>
        <p:guide pos="5201"/>
        <p:guide pos="6108"/>
        <p:guide pos="5503"/>
        <p:guide pos="6259"/>
        <p:guide pos="535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9999" cy="5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8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17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75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5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21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64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4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8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34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7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42627-7DC8-4496-88EE-4531007BF781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ED76-4975-4A3C-8100-8507F16AC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20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73569" y="1281629"/>
            <a:ext cx="2846231" cy="522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189480" y="1410418"/>
            <a:ext cx="2575774" cy="403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82055" y="2049023"/>
            <a:ext cx="973783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145316" y="5947985"/>
            <a:ext cx="2664102" cy="476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394852" y="1475124"/>
            <a:ext cx="273945" cy="273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1254276" y="1522140"/>
            <a:ext cx="328546" cy="179913"/>
            <a:chOff x="1924050" y="1219380"/>
            <a:chExt cx="516731" cy="318474"/>
          </a:xfrm>
        </p:grpSpPr>
        <p:sp>
          <p:nvSpPr>
            <p:cNvPr id="11" name="Retângulo com Canto Diagonal Aparado 10"/>
            <p:cNvSpPr/>
            <p:nvPr/>
          </p:nvSpPr>
          <p:spPr>
            <a:xfrm>
              <a:off x="1924050" y="1219380"/>
              <a:ext cx="516731" cy="59352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com Canto Diagonal Aparado 11"/>
            <p:cNvSpPr/>
            <p:nvPr/>
          </p:nvSpPr>
          <p:spPr>
            <a:xfrm>
              <a:off x="1924050" y="1349713"/>
              <a:ext cx="516731" cy="59353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1924050" y="1478502"/>
              <a:ext cx="516731" cy="59352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1647618" y="1442123"/>
            <a:ext cx="16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+mj-lt"/>
                <a:cs typeface="Arial" panose="020B0604020202020204" pitchFamily="34" charset="0"/>
              </a:rPr>
              <a:t>Title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268636" y="1270630"/>
            <a:ext cx="2846231" cy="522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384547" y="1399419"/>
            <a:ext cx="2575774" cy="403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384547" y="2107399"/>
            <a:ext cx="2575774" cy="43920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340383" y="5936986"/>
            <a:ext cx="2664102" cy="476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0589919" y="1464125"/>
            <a:ext cx="273945" cy="273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8449343" y="1511141"/>
            <a:ext cx="328546" cy="179913"/>
            <a:chOff x="1924050" y="1219380"/>
            <a:chExt cx="516731" cy="318474"/>
          </a:xfrm>
        </p:grpSpPr>
        <p:sp>
          <p:nvSpPr>
            <p:cNvPr id="22" name="Retângulo com Canto Diagonal Aparado 21"/>
            <p:cNvSpPr/>
            <p:nvPr/>
          </p:nvSpPr>
          <p:spPr>
            <a:xfrm>
              <a:off x="1924050" y="1219380"/>
              <a:ext cx="516731" cy="59352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com Canto Diagonal Aparado 22"/>
            <p:cNvSpPr/>
            <p:nvPr/>
          </p:nvSpPr>
          <p:spPr>
            <a:xfrm>
              <a:off x="1924050" y="1349713"/>
              <a:ext cx="516731" cy="59353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com Canto Diagonal Aparado 23"/>
            <p:cNvSpPr/>
            <p:nvPr/>
          </p:nvSpPr>
          <p:spPr>
            <a:xfrm>
              <a:off x="1924050" y="1478502"/>
              <a:ext cx="516731" cy="59352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8842685" y="1431124"/>
            <a:ext cx="16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+mj-lt"/>
                <a:cs typeface="Arial" panose="020B0604020202020204" pitchFamily="34" charset="0"/>
              </a:rPr>
              <a:t>Title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695043" y="2049023"/>
            <a:ext cx="1001082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275872" y="3369001"/>
            <a:ext cx="1001082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2688860" y="3369001"/>
            <a:ext cx="1001082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302746" y="4748978"/>
            <a:ext cx="1001082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2715734" y="4748978"/>
            <a:ext cx="1001082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2496060" y="6068956"/>
            <a:ext cx="0" cy="2399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uxograma: Somador 36"/>
          <p:cNvSpPr/>
          <p:nvPr/>
        </p:nvSpPr>
        <p:spPr>
          <a:xfrm>
            <a:off x="1626415" y="6047057"/>
            <a:ext cx="299995" cy="29999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luxograma: Somador 38"/>
          <p:cNvSpPr/>
          <p:nvPr/>
        </p:nvSpPr>
        <p:spPr>
          <a:xfrm>
            <a:off x="3066277" y="6036246"/>
            <a:ext cx="299995" cy="29999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4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73569" y="1281629"/>
            <a:ext cx="2846231" cy="522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189480" y="1410418"/>
            <a:ext cx="2575774" cy="403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82055" y="2049023"/>
            <a:ext cx="1001082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145316" y="5947985"/>
            <a:ext cx="2664102" cy="476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394852" y="1475124"/>
            <a:ext cx="273945" cy="273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1254276" y="1522140"/>
            <a:ext cx="328546" cy="179913"/>
            <a:chOff x="1924050" y="1219380"/>
            <a:chExt cx="516731" cy="318474"/>
          </a:xfrm>
        </p:grpSpPr>
        <p:sp>
          <p:nvSpPr>
            <p:cNvPr id="11" name="Retângulo com Canto Diagonal Aparado 10"/>
            <p:cNvSpPr/>
            <p:nvPr/>
          </p:nvSpPr>
          <p:spPr>
            <a:xfrm>
              <a:off x="1924050" y="1219380"/>
              <a:ext cx="516731" cy="59352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com Canto Diagonal Aparado 11"/>
            <p:cNvSpPr/>
            <p:nvPr/>
          </p:nvSpPr>
          <p:spPr>
            <a:xfrm>
              <a:off x="1924050" y="1349713"/>
              <a:ext cx="516731" cy="59353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1924050" y="1478502"/>
              <a:ext cx="516731" cy="59352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1647618" y="1442123"/>
            <a:ext cx="16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+mj-lt"/>
                <a:cs typeface="Arial" panose="020B0604020202020204" pitchFamily="34" charset="0"/>
              </a:rPr>
              <a:t>Title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268636" y="1270630"/>
            <a:ext cx="2846231" cy="522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384547" y="1399419"/>
            <a:ext cx="2575774" cy="403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384547" y="2107399"/>
            <a:ext cx="2575774" cy="43920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340383" y="5936986"/>
            <a:ext cx="2664102" cy="476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0589919" y="1464125"/>
            <a:ext cx="273945" cy="273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8449343" y="1511141"/>
            <a:ext cx="328546" cy="179913"/>
            <a:chOff x="1924050" y="1219380"/>
            <a:chExt cx="516731" cy="318474"/>
          </a:xfrm>
        </p:grpSpPr>
        <p:sp>
          <p:nvSpPr>
            <p:cNvPr id="22" name="Retângulo com Canto Diagonal Aparado 21"/>
            <p:cNvSpPr/>
            <p:nvPr/>
          </p:nvSpPr>
          <p:spPr>
            <a:xfrm>
              <a:off x="1924050" y="1219380"/>
              <a:ext cx="516731" cy="59352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com Canto Diagonal Aparado 22"/>
            <p:cNvSpPr/>
            <p:nvPr/>
          </p:nvSpPr>
          <p:spPr>
            <a:xfrm>
              <a:off x="1924050" y="1349713"/>
              <a:ext cx="516731" cy="59353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com Canto Diagonal Aparado 23"/>
            <p:cNvSpPr/>
            <p:nvPr/>
          </p:nvSpPr>
          <p:spPr>
            <a:xfrm>
              <a:off x="1924050" y="1478502"/>
              <a:ext cx="516731" cy="59352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8842685" y="1431124"/>
            <a:ext cx="16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+mj-lt"/>
                <a:cs typeface="Arial" panose="020B0604020202020204" pitchFamily="34" charset="0"/>
              </a:rPr>
              <a:t>Title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695043" y="2049023"/>
            <a:ext cx="1001082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275872" y="3369001"/>
            <a:ext cx="1001082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2688860" y="3369001"/>
            <a:ext cx="1001082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302746" y="4748978"/>
            <a:ext cx="1001082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2715734" y="4748978"/>
            <a:ext cx="1001082" cy="9987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2496060" y="6068956"/>
            <a:ext cx="0" cy="2399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uxograma: Somador 36"/>
          <p:cNvSpPr/>
          <p:nvPr/>
        </p:nvSpPr>
        <p:spPr>
          <a:xfrm>
            <a:off x="1626415" y="6047057"/>
            <a:ext cx="299995" cy="29999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luxograma: Somador 38"/>
          <p:cNvSpPr/>
          <p:nvPr/>
        </p:nvSpPr>
        <p:spPr>
          <a:xfrm>
            <a:off x="3066277" y="6036246"/>
            <a:ext cx="299995" cy="29999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Grupo 49"/>
          <p:cNvGrpSpPr/>
          <p:nvPr/>
        </p:nvGrpSpPr>
        <p:grpSpPr>
          <a:xfrm>
            <a:off x="1080520" y="1281629"/>
            <a:ext cx="2366269" cy="5228822"/>
            <a:chOff x="4590205" y="1253957"/>
            <a:chExt cx="2366269" cy="5228822"/>
          </a:xfrm>
        </p:grpSpPr>
        <p:sp>
          <p:nvSpPr>
            <p:cNvPr id="31" name="Retângulo 30"/>
            <p:cNvSpPr/>
            <p:nvPr/>
          </p:nvSpPr>
          <p:spPr>
            <a:xfrm>
              <a:off x="4590205" y="1253957"/>
              <a:ext cx="2366269" cy="52288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4868014" y="1348040"/>
              <a:ext cx="1795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 smtClean="0"/>
                <a:t>App</a:t>
              </a:r>
              <a:r>
                <a:rPr lang="pt-BR" dirty="0" smtClean="0"/>
                <a:t> </a:t>
              </a:r>
              <a:r>
                <a:rPr lang="pt-BR" dirty="0" err="1" smtClean="0"/>
                <a:t>Name</a:t>
              </a:r>
              <a:endParaRPr lang="pt-BR" dirty="0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4656024" y="1811455"/>
              <a:ext cx="2159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4715371" y="1989024"/>
              <a:ext cx="204061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/>
                <a:t>Memento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Dicionário</a:t>
              </a:r>
            </a:p>
            <a:p>
              <a:pPr>
                <a:lnSpc>
                  <a:spcPct val="150000"/>
                </a:lnSpc>
              </a:pPr>
              <a:r>
                <a:rPr lang="pt-BR" dirty="0" err="1" smtClean="0"/>
                <a:t>Bizus</a:t>
              </a:r>
              <a:endParaRPr lang="pt-BR" dirty="0" smtClean="0"/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Oração</a:t>
              </a:r>
            </a:p>
            <a:p>
              <a:pPr>
                <a:lnSpc>
                  <a:spcPct val="150000"/>
                </a:lnSpc>
              </a:pPr>
              <a:endParaRPr lang="pt-BR" dirty="0" smtClean="0"/>
            </a:p>
            <a:p>
              <a:pPr>
                <a:lnSpc>
                  <a:spcPct val="150000"/>
                </a:lnSpc>
              </a:pPr>
              <a:r>
                <a:rPr lang="pt-BR" dirty="0" smtClean="0"/>
                <a:t>Sobre Nós</a:t>
              </a:r>
              <a:endParaRPr lang="pt-BR" dirty="0"/>
            </a:p>
          </p:txBody>
        </p:sp>
        <p:cxnSp>
          <p:nvCxnSpPr>
            <p:cNvPr id="38" name="Conector reto 37"/>
            <p:cNvCxnSpPr/>
            <p:nvPr/>
          </p:nvCxnSpPr>
          <p:spPr>
            <a:xfrm>
              <a:off x="4656024" y="3908992"/>
              <a:ext cx="2159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71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072434" y="1269036"/>
            <a:ext cx="2846231" cy="522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188345" y="1397825"/>
            <a:ext cx="2575774" cy="403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88345" y="2105805"/>
            <a:ext cx="2575774" cy="43920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393717" y="1462531"/>
            <a:ext cx="273945" cy="273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1253141" y="1509547"/>
            <a:ext cx="328546" cy="179913"/>
            <a:chOff x="1924050" y="1219380"/>
            <a:chExt cx="516731" cy="318474"/>
          </a:xfrm>
        </p:grpSpPr>
        <p:sp>
          <p:nvSpPr>
            <p:cNvPr id="22" name="Retângulo com Canto Diagonal Aparado 21"/>
            <p:cNvSpPr/>
            <p:nvPr/>
          </p:nvSpPr>
          <p:spPr>
            <a:xfrm>
              <a:off x="1924050" y="1219380"/>
              <a:ext cx="516731" cy="59352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com Canto Diagonal Aparado 22"/>
            <p:cNvSpPr/>
            <p:nvPr/>
          </p:nvSpPr>
          <p:spPr>
            <a:xfrm>
              <a:off x="1924050" y="1349713"/>
              <a:ext cx="516731" cy="59353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com Canto Diagonal Aparado 23"/>
            <p:cNvSpPr/>
            <p:nvPr/>
          </p:nvSpPr>
          <p:spPr>
            <a:xfrm>
              <a:off x="1924050" y="1478502"/>
              <a:ext cx="516731" cy="59352"/>
            </a:xfrm>
            <a:prstGeom prst="snip2DiagRect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1646483" y="1429530"/>
            <a:ext cx="16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+mj-lt"/>
                <a:cs typeface="Arial" panose="020B0604020202020204" pitchFamily="34" charset="0"/>
              </a:rPr>
              <a:t>Title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4" name="Grupo 83"/>
          <p:cNvGrpSpPr/>
          <p:nvPr/>
        </p:nvGrpSpPr>
        <p:grpSpPr>
          <a:xfrm>
            <a:off x="1296080" y="2308068"/>
            <a:ext cx="2399620" cy="580941"/>
            <a:chOff x="1296080" y="2308068"/>
            <a:chExt cx="2399620" cy="580941"/>
          </a:xfrm>
        </p:grpSpPr>
        <p:grpSp>
          <p:nvGrpSpPr>
            <p:cNvPr id="48" name="Grupo 47"/>
            <p:cNvGrpSpPr/>
            <p:nvPr/>
          </p:nvGrpSpPr>
          <p:grpSpPr>
            <a:xfrm>
              <a:off x="1406877" y="2458521"/>
              <a:ext cx="259646" cy="298968"/>
              <a:chOff x="4712197" y="2519006"/>
              <a:chExt cx="959984" cy="904244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4712197" y="2519007"/>
                <a:ext cx="959984" cy="8999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1" name="Conector reto 50"/>
              <p:cNvCxnSpPr/>
              <p:nvPr/>
            </p:nvCxnSpPr>
            <p:spPr>
              <a:xfrm flipH="1" flipV="1">
                <a:off x="4712197" y="2519006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" name="Conector reto 51"/>
              <p:cNvCxnSpPr/>
              <p:nvPr/>
            </p:nvCxnSpPr>
            <p:spPr>
              <a:xfrm flipV="1">
                <a:off x="4712197" y="2523265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4" name="Grupo 33"/>
            <p:cNvGrpSpPr/>
            <p:nvPr/>
          </p:nvGrpSpPr>
          <p:grpSpPr>
            <a:xfrm>
              <a:off x="1296080" y="2308068"/>
              <a:ext cx="2399620" cy="580941"/>
              <a:chOff x="1296080" y="2308068"/>
              <a:chExt cx="2399620" cy="580941"/>
            </a:xfrm>
          </p:grpSpPr>
          <p:sp>
            <p:nvSpPr>
              <p:cNvPr id="2" name="Retângulo com Único Canto Aparado 1"/>
              <p:cNvSpPr/>
              <p:nvPr/>
            </p:nvSpPr>
            <p:spPr>
              <a:xfrm>
                <a:off x="1296080" y="2349018"/>
                <a:ext cx="2399620" cy="539991"/>
              </a:xfrm>
              <a:prstGeom prst="snip1Rect">
                <a:avLst>
                  <a:gd name="adj" fmla="val 44302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strela de 5 pontas 4"/>
              <p:cNvSpPr/>
              <p:nvPr/>
            </p:nvSpPr>
            <p:spPr>
              <a:xfrm rot="438285">
                <a:off x="3504991" y="2308068"/>
                <a:ext cx="179997" cy="179997"/>
              </a:xfrm>
              <a:prstGeom prst="star5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1700212" y="2414739"/>
                <a:ext cx="183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 smtClean="0"/>
                  <a:t>Title</a:t>
                </a:r>
                <a:endParaRPr lang="pt-BR" dirty="0"/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1700212" y="2649658"/>
                <a:ext cx="18304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Definition</a:t>
                </a:r>
                <a:r>
                  <a:rPr lang="pt-BR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...</a:t>
                </a:r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>
              <a:off x="1406877" y="2470233"/>
              <a:ext cx="259646" cy="297560"/>
              <a:chOff x="1406877" y="2470233"/>
              <a:chExt cx="259646" cy="297560"/>
            </a:xfrm>
          </p:grpSpPr>
          <p:sp>
            <p:nvSpPr>
              <p:cNvPr id="36" name="Retângulo 35"/>
              <p:cNvSpPr/>
              <p:nvPr/>
            </p:nvSpPr>
            <p:spPr>
              <a:xfrm>
                <a:off x="1406877" y="2470233"/>
                <a:ext cx="259646" cy="297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0" name="Conector reto 79"/>
              <p:cNvCxnSpPr/>
              <p:nvPr/>
            </p:nvCxnSpPr>
            <p:spPr>
              <a:xfrm>
                <a:off x="1406877" y="2474119"/>
                <a:ext cx="259646" cy="2819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 flipV="1">
                <a:off x="1406877" y="2470233"/>
                <a:ext cx="259646" cy="2961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upo 84"/>
          <p:cNvGrpSpPr/>
          <p:nvPr/>
        </p:nvGrpSpPr>
        <p:grpSpPr>
          <a:xfrm>
            <a:off x="1295836" y="3035303"/>
            <a:ext cx="2399620" cy="580941"/>
            <a:chOff x="1296080" y="2308068"/>
            <a:chExt cx="2399620" cy="580941"/>
          </a:xfrm>
        </p:grpSpPr>
        <p:grpSp>
          <p:nvGrpSpPr>
            <p:cNvPr id="86" name="Grupo 85"/>
            <p:cNvGrpSpPr/>
            <p:nvPr/>
          </p:nvGrpSpPr>
          <p:grpSpPr>
            <a:xfrm>
              <a:off x="1406877" y="2458521"/>
              <a:ext cx="259646" cy="298968"/>
              <a:chOff x="4712197" y="2519006"/>
              <a:chExt cx="959984" cy="90424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4712197" y="2519007"/>
                <a:ext cx="959984" cy="8999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Conector reto 96"/>
              <p:cNvCxnSpPr/>
              <p:nvPr/>
            </p:nvCxnSpPr>
            <p:spPr>
              <a:xfrm flipH="1" flipV="1">
                <a:off x="4712197" y="2519006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8" name="Conector reto 97"/>
              <p:cNvCxnSpPr/>
              <p:nvPr/>
            </p:nvCxnSpPr>
            <p:spPr>
              <a:xfrm flipV="1">
                <a:off x="4712197" y="2523265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7" name="Grupo 86"/>
            <p:cNvGrpSpPr/>
            <p:nvPr/>
          </p:nvGrpSpPr>
          <p:grpSpPr>
            <a:xfrm>
              <a:off x="1296080" y="2308068"/>
              <a:ext cx="2399620" cy="580941"/>
              <a:chOff x="1296080" y="2308068"/>
              <a:chExt cx="2399620" cy="580941"/>
            </a:xfrm>
          </p:grpSpPr>
          <p:sp>
            <p:nvSpPr>
              <p:cNvPr id="92" name="Retângulo com Único Canto Aparado 91"/>
              <p:cNvSpPr/>
              <p:nvPr/>
            </p:nvSpPr>
            <p:spPr>
              <a:xfrm>
                <a:off x="1296080" y="2349018"/>
                <a:ext cx="2399620" cy="539991"/>
              </a:xfrm>
              <a:prstGeom prst="snip1Rect">
                <a:avLst>
                  <a:gd name="adj" fmla="val 44302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strela de 5 pontas 92"/>
              <p:cNvSpPr/>
              <p:nvPr/>
            </p:nvSpPr>
            <p:spPr>
              <a:xfrm rot="438285">
                <a:off x="3504991" y="2308068"/>
                <a:ext cx="179997" cy="179997"/>
              </a:xfrm>
              <a:prstGeom prst="star5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CaixaDeTexto 93"/>
              <p:cNvSpPr txBox="1"/>
              <p:nvPr/>
            </p:nvSpPr>
            <p:spPr>
              <a:xfrm>
                <a:off x="1700212" y="2414739"/>
                <a:ext cx="183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 smtClean="0"/>
                  <a:t>Title</a:t>
                </a:r>
                <a:endParaRPr lang="pt-BR" dirty="0"/>
              </a:p>
            </p:txBody>
          </p:sp>
          <p:sp>
            <p:nvSpPr>
              <p:cNvPr id="95" name="CaixaDeTexto 94"/>
              <p:cNvSpPr txBox="1"/>
              <p:nvPr/>
            </p:nvSpPr>
            <p:spPr>
              <a:xfrm>
                <a:off x="1700212" y="2649658"/>
                <a:ext cx="18304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Definition</a:t>
                </a:r>
                <a:r>
                  <a:rPr lang="pt-BR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...</a:t>
                </a:r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406877" y="2470233"/>
              <a:ext cx="259646" cy="297560"/>
              <a:chOff x="1406877" y="2470233"/>
              <a:chExt cx="259646" cy="297560"/>
            </a:xfrm>
          </p:grpSpPr>
          <p:sp>
            <p:nvSpPr>
              <p:cNvPr id="89" name="Retângulo 88"/>
              <p:cNvSpPr/>
              <p:nvPr/>
            </p:nvSpPr>
            <p:spPr>
              <a:xfrm>
                <a:off x="1406877" y="2470233"/>
                <a:ext cx="259646" cy="297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0" name="Conector reto 89"/>
              <p:cNvCxnSpPr/>
              <p:nvPr/>
            </p:nvCxnSpPr>
            <p:spPr>
              <a:xfrm>
                <a:off x="1406877" y="2474119"/>
                <a:ext cx="259646" cy="2819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 flipV="1">
                <a:off x="1406877" y="2470233"/>
                <a:ext cx="259646" cy="2961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upo 98"/>
          <p:cNvGrpSpPr/>
          <p:nvPr/>
        </p:nvGrpSpPr>
        <p:grpSpPr>
          <a:xfrm>
            <a:off x="1302430" y="3746719"/>
            <a:ext cx="2399620" cy="580941"/>
            <a:chOff x="1296080" y="2308068"/>
            <a:chExt cx="2399620" cy="580941"/>
          </a:xfrm>
        </p:grpSpPr>
        <p:grpSp>
          <p:nvGrpSpPr>
            <p:cNvPr id="100" name="Grupo 99"/>
            <p:cNvGrpSpPr/>
            <p:nvPr/>
          </p:nvGrpSpPr>
          <p:grpSpPr>
            <a:xfrm>
              <a:off x="1406877" y="2458521"/>
              <a:ext cx="259646" cy="298968"/>
              <a:chOff x="4712197" y="2519006"/>
              <a:chExt cx="959984" cy="904244"/>
            </a:xfrm>
          </p:grpSpPr>
          <p:sp>
            <p:nvSpPr>
              <p:cNvPr id="110" name="Retângulo 109"/>
              <p:cNvSpPr/>
              <p:nvPr/>
            </p:nvSpPr>
            <p:spPr>
              <a:xfrm>
                <a:off x="4712197" y="2519007"/>
                <a:ext cx="959984" cy="8999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1" name="Conector reto 110"/>
              <p:cNvCxnSpPr/>
              <p:nvPr/>
            </p:nvCxnSpPr>
            <p:spPr>
              <a:xfrm flipH="1" flipV="1">
                <a:off x="4712197" y="2519006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 flipV="1">
                <a:off x="4712197" y="2523265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1" name="Grupo 100"/>
            <p:cNvGrpSpPr/>
            <p:nvPr/>
          </p:nvGrpSpPr>
          <p:grpSpPr>
            <a:xfrm>
              <a:off x="1296080" y="2308068"/>
              <a:ext cx="2399620" cy="580941"/>
              <a:chOff x="1296080" y="2308068"/>
              <a:chExt cx="2399620" cy="580941"/>
            </a:xfrm>
          </p:grpSpPr>
          <p:sp>
            <p:nvSpPr>
              <p:cNvPr id="106" name="Retângulo com Único Canto Aparado 105"/>
              <p:cNvSpPr/>
              <p:nvPr/>
            </p:nvSpPr>
            <p:spPr>
              <a:xfrm>
                <a:off x="1296080" y="2349018"/>
                <a:ext cx="2399620" cy="539991"/>
              </a:xfrm>
              <a:prstGeom prst="snip1Rect">
                <a:avLst>
                  <a:gd name="adj" fmla="val 44302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strela de 5 pontas 106"/>
              <p:cNvSpPr/>
              <p:nvPr/>
            </p:nvSpPr>
            <p:spPr>
              <a:xfrm rot="438285">
                <a:off x="3504991" y="2308068"/>
                <a:ext cx="179997" cy="179997"/>
              </a:xfrm>
              <a:prstGeom prst="star5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CaixaDeTexto 107"/>
              <p:cNvSpPr txBox="1"/>
              <p:nvPr/>
            </p:nvSpPr>
            <p:spPr>
              <a:xfrm>
                <a:off x="1700212" y="2414739"/>
                <a:ext cx="183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 smtClean="0"/>
                  <a:t>Title</a:t>
                </a:r>
                <a:endParaRPr lang="pt-BR" dirty="0"/>
              </a:p>
            </p:txBody>
          </p:sp>
          <p:sp>
            <p:nvSpPr>
              <p:cNvPr id="109" name="CaixaDeTexto 108"/>
              <p:cNvSpPr txBox="1"/>
              <p:nvPr/>
            </p:nvSpPr>
            <p:spPr>
              <a:xfrm>
                <a:off x="1700212" y="2649658"/>
                <a:ext cx="18304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Definition</a:t>
                </a:r>
                <a:r>
                  <a:rPr lang="pt-BR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...</a:t>
                </a:r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02" name="Grupo 101"/>
            <p:cNvGrpSpPr/>
            <p:nvPr/>
          </p:nvGrpSpPr>
          <p:grpSpPr>
            <a:xfrm>
              <a:off x="1406877" y="2470233"/>
              <a:ext cx="259646" cy="297560"/>
              <a:chOff x="1406877" y="2470233"/>
              <a:chExt cx="259646" cy="297560"/>
            </a:xfrm>
          </p:grpSpPr>
          <p:sp>
            <p:nvSpPr>
              <p:cNvPr id="103" name="Retângulo 102"/>
              <p:cNvSpPr/>
              <p:nvPr/>
            </p:nvSpPr>
            <p:spPr>
              <a:xfrm>
                <a:off x="1406877" y="2470233"/>
                <a:ext cx="259646" cy="297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4" name="Conector reto 103"/>
              <p:cNvCxnSpPr/>
              <p:nvPr/>
            </p:nvCxnSpPr>
            <p:spPr>
              <a:xfrm>
                <a:off x="1406877" y="2474119"/>
                <a:ext cx="259646" cy="2819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 flipV="1">
                <a:off x="1406877" y="2470233"/>
                <a:ext cx="259646" cy="2961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upo 112"/>
          <p:cNvGrpSpPr/>
          <p:nvPr/>
        </p:nvGrpSpPr>
        <p:grpSpPr>
          <a:xfrm>
            <a:off x="1303340" y="4493955"/>
            <a:ext cx="2399620" cy="580941"/>
            <a:chOff x="1296080" y="2308068"/>
            <a:chExt cx="2399620" cy="580941"/>
          </a:xfrm>
        </p:grpSpPr>
        <p:grpSp>
          <p:nvGrpSpPr>
            <p:cNvPr id="114" name="Grupo 113"/>
            <p:cNvGrpSpPr/>
            <p:nvPr/>
          </p:nvGrpSpPr>
          <p:grpSpPr>
            <a:xfrm>
              <a:off x="1406877" y="2458521"/>
              <a:ext cx="259646" cy="298968"/>
              <a:chOff x="4712197" y="2519006"/>
              <a:chExt cx="959984" cy="904244"/>
            </a:xfrm>
          </p:grpSpPr>
          <p:sp>
            <p:nvSpPr>
              <p:cNvPr id="124" name="Retângulo 123"/>
              <p:cNvSpPr/>
              <p:nvPr/>
            </p:nvSpPr>
            <p:spPr>
              <a:xfrm>
                <a:off x="4712197" y="2519007"/>
                <a:ext cx="959984" cy="8999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5" name="Conector reto 124"/>
              <p:cNvCxnSpPr/>
              <p:nvPr/>
            </p:nvCxnSpPr>
            <p:spPr>
              <a:xfrm flipH="1" flipV="1">
                <a:off x="4712197" y="2519006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6" name="Conector reto 125"/>
              <p:cNvCxnSpPr/>
              <p:nvPr/>
            </p:nvCxnSpPr>
            <p:spPr>
              <a:xfrm flipV="1">
                <a:off x="4712197" y="2523265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15" name="Grupo 114"/>
            <p:cNvGrpSpPr/>
            <p:nvPr/>
          </p:nvGrpSpPr>
          <p:grpSpPr>
            <a:xfrm>
              <a:off x="1296080" y="2308068"/>
              <a:ext cx="2399620" cy="580941"/>
              <a:chOff x="1296080" y="2308068"/>
              <a:chExt cx="2399620" cy="580941"/>
            </a:xfrm>
          </p:grpSpPr>
          <p:sp>
            <p:nvSpPr>
              <p:cNvPr id="120" name="Retângulo com Único Canto Aparado 119"/>
              <p:cNvSpPr/>
              <p:nvPr/>
            </p:nvSpPr>
            <p:spPr>
              <a:xfrm>
                <a:off x="1296080" y="2349018"/>
                <a:ext cx="2399620" cy="539991"/>
              </a:xfrm>
              <a:prstGeom prst="snip1Rect">
                <a:avLst>
                  <a:gd name="adj" fmla="val 44302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strela de 5 pontas 120"/>
              <p:cNvSpPr/>
              <p:nvPr/>
            </p:nvSpPr>
            <p:spPr>
              <a:xfrm rot="438285">
                <a:off x="3504991" y="2308068"/>
                <a:ext cx="179997" cy="179997"/>
              </a:xfrm>
              <a:prstGeom prst="star5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CaixaDeTexto 121"/>
              <p:cNvSpPr txBox="1"/>
              <p:nvPr/>
            </p:nvSpPr>
            <p:spPr>
              <a:xfrm>
                <a:off x="1700212" y="2414739"/>
                <a:ext cx="183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 smtClean="0"/>
                  <a:t>Title</a:t>
                </a:r>
                <a:endParaRPr lang="pt-BR" dirty="0"/>
              </a:p>
            </p:txBody>
          </p:sp>
          <p:sp>
            <p:nvSpPr>
              <p:cNvPr id="123" name="CaixaDeTexto 122"/>
              <p:cNvSpPr txBox="1"/>
              <p:nvPr/>
            </p:nvSpPr>
            <p:spPr>
              <a:xfrm>
                <a:off x="1700212" y="2649658"/>
                <a:ext cx="18304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Definition</a:t>
                </a:r>
                <a:r>
                  <a:rPr lang="pt-BR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...</a:t>
                </a:r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6" name="Grupo 115"/>
            <p:cNvGrpSpPr/>
            <p:nvPr/>
          </p:nvGrpSpPr>
          <p:grpSpPr>
            <a:xfrm>
              <a:off x="1406877" y="2470233"/>
              <a:ext cx="259646" cy="297560"/>
              <a:chOff x="1406877" y="2470233"/>
              <a:chExt cx="259646" cy="297560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1406877" y="2470233"/>
                <a:ext cx="259646" cy="297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8" name="Conector reto 117"/>
              <p:cNvCxnSpPr/>
              <p:nvPr/>
            </p:nvCxnSpPr>
            <p:spPr>
              <a:xfrm>
                <a:off x="1406877" y="2474119"/>
                <a:ext cx="259646" cy="2819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>
              <a:xfrm flipV="1">
                <a:off x="1406877" y="2470233"/>
                <a:ext cx="259646" cy="2961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upo 126"/>
          <p:cNvGrpSpPr/>
          <p:nvPr/>
        </p:nvGrpSpPr>
        <p:grpSpPr>
          <a:xfrm>
            <a:off x="1302186" y="5210630"/>
            <a:ext cx="2399620" cy="580941"/>
            <a:chOff x="1296080" y="2308068"/>
            <a:chExt cx="2399620" cy="580941"/>
          </a:xfrm>
        </p:grpSpPr>
        <p:grpSp>
          <p:nvGrpSpPr>
            <p:cNvPr id="128" name="Grupo 127"/>
            <p:cNvGrpSpPr/>
            <p:nvPr/>
          </p:nvGrpSpPr>
          <p:grpSpPr>
            <a:xfrm>
              <a:off x="1406877" y="2458521"/>
              <a:ext cx="259646" cy="298968"/>
              <a:chOff x="4712197" y="2519006"/>
              <a:chExt cx="959984" cy="904244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4712197" y="2519007"/>
                <a:ext cx="959984" cy="8999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9" name="Conector reto 138"/>
              <p:cNvCxnSpPr/>
              <p:nvPr/>
            </p:nvCxnSpPr>
            <p:spPr>
              <a:xfrm flipH="1" flipV="1">
                <a:off x="4712197" y="2519006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>
              <a:xfrm flipV="1">
                <a:off x="4712197" y="2523265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9" name="Grupo 128"/>
            <p:cNvGrpSpPr/>
            <p:nvPr/>
          </p:nvGrpSpPr>
          <p:grpSpPr>
            <a:xfrm>
              <a:off x="1296080" y="2308068"/>
              <a:ext cx="2399620" cy="580941"/>
              <a:chOff x="1296080" y="2308068"/>
              <a:chExt cx="2399620" cy="580941"/>
            </a:xfrm>
          </p:grpSpPr>
          <p:sp>
            <p:nvSpPr>
              <p:cNvPr id="134" name="Retângulo com Único Canto Aparado 133"/>
              <p:cNvSpPr/>
              <p:nvPr/>
            </p:nvSpPr>
            <p:spPr>
              <a:xfrm>
                <a:off x="1296080" y="2349018"/>
                <a:ext cx="2399620" cy="539991"/>
              </a:xfrm>
              <a:prstGeom prst="snip1Rect">
                <a:avLst>
                  <a:gd name="adj" fmla="val 44302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strela de 5 pontas 134"/>
              <p:cNvSpPr/>
              <p:nvPr/>
            </p:nvSpPr>
            <p:spPr>
              <a:xfrm rot="438285">
                <a:off x="3504991" y="2308068"/>
                <a:ext cx="179997" cy="179997"/>
              </a:xfrm>
              <a:prstGeom prst="star5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CaixaDeTexto 135"/>
              <p:cNvSpPr txBox="1"/>
              <p:nvPr/>
            </p:nvSpPr>
            <p:spPr>
              <a:xfrm>
                <a:off x="1700212" y="2414739"/>
                <a:ext cx="183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 smtClean="0"/>
                  <a:t>Title</a:t>
                </a:r>
                <a:endParaRPr lang="pt-BR" dirty="0"/>
              </a:p>
            </p:txBody>
          </p:sp>
          <p:sp>
            <p:nvSpPr>
              <p:cNvPr id="137" name="CaixaDeTexto 136"/>
              <p:cNvSpPr txBox="1"/>
              <p:nvPr/>
            </p:nvSpPr>
            <p:spPr>
              <a:xfrm>
                <a:off x="1700212" y="2649658"/>
                <a:ext cx="18304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Definition</a:t>
                </a:r>
                <a:r>
                  <a:rPr lang="pt-BR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...</a:t>
                </a:r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1406877" y="2470233"/>
              <a:ext cx="259646" cy="297560"/>
              <a:chOff x="1406877" y="2470233"/>
              <a:chExt cx="259646" cy="297560"/>
            </a:xfrm>
          </p:grpSpPr>
          <p:sp>
            <p:nvSpPr>
              <p:cNvPr id="131" name="Retângulo 130"/>
              <p:cNvSpPr/>
              <p:nvPr/>
            </p:nvSpPr>
            <p:spPr>
              <a:xfrm>
                <a:off x="1406877" y="2470233"/>
                <a:ext cx="259646" cy="297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/>
              <p:nvPr/>
            </p:nvCxnSpPr>
            <p:spPr>
              <a:xfrm>
                <a:off x="1406877" y="2474119"/>
                <a:ext cx="259646" cy="2819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 flipV="1">
                <a:off x="1406877" y="2470233"/>
                <a:ext cx="259646" cy="2961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upo 140"/>
          <p:cNvGrpSpPr/>
          <p:nvPr/>
        </p:nvGrpSpPr>
        <p:grpSpPr>
          <a:xfrm>
            <a:off x="1297424" y="5899353"/>
            <a:ext cx="2399620" cy="580941"/>
            <a:chOff x="1296080" y="2308068"/>
            <a:chExt cx="2399620" cy="580941"/>
          </a:xfrm>
        </p:grpSpPr>
        <p:grpSp>
          <p:nvGrpSpPr>
            <p:cNvPr id="142" name="Grupo 141"/>
            <p:cNvGrpSpPr/>
            <p:nvPr/>
          </p:nvGrpSpPr>
          <p:grpSpPr>
            <a:xfrm>
              <a:off x="1406877" y="2458521"/>
              <a:ext cx="259646" cy="298968"/>
              <a:chOff x="4712197" y="2519006"/>
              <a:chExt cx="959984" cy="904244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4712197" y="2519007"/>
                <a:ext cx="959984" cy="8999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H="1" flipV="1">
                <a:off x="4712197" y="2519006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4" name="Conector reto 153"/>
              <p:cNvCxnSpPr/>
              <p:nvPr/>
            </p:nvCxnSpPr>
            <p:spPr>
              <a:xfrm flipV="1">
                <a:off x="4712197" y="2523265"/>
                <a:ext cx="959984" cy="8999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3" name="Grupo 142"/>
            <p:cNvGrpSpPr/>
            <p:nvPr/>
          </p:nvGrpSpPr>
          <p:grpSpPr>
            <a:xfrm>
              <a:off x="1296080" y="2308068"/>
              <a:ext cx="2399620" cy="580941"/>
              <a:chOff x="1296080" y="2308068"/>
              <a:chExt cx="2399620" cy="580941"/>
            </a:xfrm>
          </p:grpSpPr>
          <p:sp>
            <p:nvSpPr>
              <p:cNvPr id="148" name="Retângulo com Único Canto Aparado 147"/>
              <p:cNvSpPr/>
              <p:nvPr/>
            </p:nvSpPr>
            <p:spPr>
              <a:xfrm>
                <a:off x="1296080" y="2349018"/>
                <a:ext cx="2399620" cy="539991"/>
              </a:xfrm>
              <a:prstGeom prst="snip1Rect">
                <a:avLst>
                  <a:gd name="adj" fmla="val 44302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strela de 5 pontas 148"/>
              <p:cNvSpPr/>
              <p:nvPr/>
            </p:nvSpPr>
            <p:spPr>
              <a:xfrm rot="438285">
                <a:off x="3504991" y="2308068"/>
                <a:ext cx="179997" cy="179997"/>
              </a:xfrm>
              <a:prstGeom prst="star5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CaixaDeTexto 149"/>
              <p:cNvSpPr txBox="1"/>
              <p:nvPr/>
            </p:nvSpPr>
            <p:spPr>
              <a:xfrm>
                <a:off x="1700212" y="2414739"/>
                <a:ext cx="183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 smtClean="0"/>
                  <a:t>Title</a:t>
                </a:r>
                <a:endParaRPr lang="pt-BR" dirty="0"/>
              </a:p>
            </p:txBody>
          </p:sp>
          <p:sp>
            <p:nvSpPr>
              <p:cNvPr id="151" name="CaixaDeTexto 150"/>
              <p:cNvSpPr txBox="1"/>
              <p:nvPr/>
            </p:nvSpPr>
            <p:spPr>
              <a:xfrm>
                <a:off x="1700212" y="2649658"/>
                <a:ext cx="18304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Definition</a:t>
                </a:r>
                <a:r>
                  <a:rPr lang="pt-BR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...</a:t>
                </a:r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4" name="Grupo 143"/>
            <p:cNvGrpSpPr/>
            <p:nvPr/>
          </p:nvGrpSpPr>
          <p:grpSpPr>
            <a:xfrm>
              <a:off x="1406877" y="2470233"/>
              <a:ext cx="259646" cy="297560"/>
              <a:chOff x="1406877" y="2470233"/>
              <a:chExt cx="259646" cy="297560"/>
            </a:xfrm>
          </p:grpSpPr>
          <p:sp>
            <p:nvSpPr>
              <p:cNvPr id="145" name="Retângulo 144"/>
              <p:cNvSpPr/>
              <p:nvPr/>
            </p:nvSpPr>
            <p:spPr>
              <a:xfrm>
                <a:off x="1406877" y="2470233"/>
                <a:ext cx="259646" cy="297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6" name="Conector reto 145"/>
              <p:cNvCxnSpPr/>
              <p:nvPr/>
            </p:nvCxnSpPr>
            <p:spPr>
              <a:xfrm>
                <a:off x="1406877" y="2474119"/>
                <a:ext cx="259646" cy="2819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reto 146"/>
              <p:cNvCxnSpPr/>
              <p:nvPr/>
            </p:nvCxnSpPr>
            <p:spPr>
              <a:xfrm flipV="1">
                <a:off x="1406877" y="2470233"/>
                <a:ext cx="259646" cy="2961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327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56084" y="1029040"/>
            <a:ext cx="2879952" cy="5468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361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 ELIAS</dc:creator>
  <cp:lastModifiedBy>PC ELIAS</cp:lastModifiedBy>
  <cp:revision>10</cp:revision>
  <dcterms:created xsi:type="dcterms:W3CDTF">2020-04-12T12:41:36Z</dcterms:created>
  <dcterms:modified xsi:type="dcterms:W3CDTF">2020-04-12T13:59:57Z</dcterms:modified>
</cp:coreProperties>
</file>