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74" r:id="rId5"/>
    <p:sldId id="270" r:id="rId6"/>
    <p:sldId id="27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DA3"/>
    <a:srgbClr val="6699FF"/>
    <a:srgbClr val="FFFF66"/>
    <a:srgbClr val="F0F0F0"/>
    <a:srgbClr val="33535E"/>
    <a:srgbClr val="00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715CF-559C-2925-AD2D-7544FA27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A7EC8-A2C6-99FB-4302-39BA4042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988D4-CB83-D85D-9A38-7183304E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0D3D4-2389-5915-6A76-41220620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23DB5-49E6-AD9A-BFFC-EF0794B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B6303-774C-F149-81BA-A162FFEB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E7968-145A-7DBD-2ACC-7F9074B4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597C7-83F5-F039-99F9-CCD00162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039C3-15E2-4600-F874-DF50A6C2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6037F-F5AB-61E2-47E1-E76FFAF0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E3FF9A-573D-BDCE-3C9B-38A0F5617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DD948-344B-61ED-3B65-D6168D23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3DDF1-B8A0-135B-C87E-530F64F3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DA7EF-BA35-917B-09F3-5BDF4790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E4F7C-B78F-A7BD-5EF7-038C838B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61496-F837-4174-C095-44E8E891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37B5B-6318-2420-ED97-BEDE5EE2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7EB56-0F9F-E97F-7956-C900A36A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5AEBB-3BF2-9744-8F4A-2584E6C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5BED6-89E5-2ADC-62F2-394D57B4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9D15-CC48-57FA-2AF3-3845FECE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AD5869-B28F-D933-06A6-421419AE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521C6-1E7F-21B6-817A-BD7C68E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30C2B-0D1B-B6F9-E064-0FDC4AA9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DE541-16CC-48ED-545C-912EED50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047DD-3143-94C9-9DA3-433EA55D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64A03-88E6-6763-AD01-E61236E9C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8772C-4319-9C6E-D56E-F61E748F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078110-3A85-838C-C964-789AC9ED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A27DD4-49F1-4369-3954-06E1C5D6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B9B0-870E-327E-6EE5-A1F0C0C6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6FF3-B2FF-F42A-950D-EBE567F7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4C21A-E511-7ABD-3369-AF42C116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DEFB0F-CD93-3811-7566-6C264306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606DE9-9291-C8B2-3714-F1B6F807E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69FC72-B698-E7F4-C16F-B45A55BCC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60EA8A-6729-31E2-24E0-1C32E8E7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E17A52-F0D0-4630-2D2A-6375B0B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AA9B88-2F01-50A2-D0B6-A91F112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7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8387-043A-8293-82D4-88463DF2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358EE-5733-8331-6FE9-9EECAC4B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6AB433-F42A-2007-C31F-05845FC3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7D550-8FBD-A9D6-1283-11815BF6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6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97C278-A9EB-58A7-668E-62A91760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D4B622-7668-ADF8-03E8-63AB0DB7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A943C0-41C3-049A-9C72-1B009B44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5FAC-0E1F-F7C3-91F4-ACB7834C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B4762-6849-9FAE-8290-2B88AC02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EB2966-6C57-8230-7DE9-D5E2309D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D1BB6-AD80-6416-38DF-6AFCF7B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7AFDF3-1F29-5CC0-4283-F98A2EFE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6F07E-220A-F874-4CAC-26240035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5E5EA-1C7F-F2FD-EEED-7F8FADF6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4D4DCA-9E4A-AEB4-9089-32D335AC5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B0AB31-39B3-E22F-4D37-4FFD74E8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2B3F0B-6AFE-60C8-C9AA-848FAAA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3C04BD-F0F7-F92C-0F6E-42025776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40560-1119-2551-B59D-10FCE788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7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9C14F2-320D-AEE2-FBB0-8D32DB24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F71E4-6B96-43E3-FF36-7CAAE6DD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D20A1-4E64-B7F1-B7FD-F366C298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1FAB-68CB-4301-9916-D2D41F449687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72BB2-A3DC-09DC-2FBA-BC131199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90E4D-704D-00A4-C5F1-007CAD0AE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F933-BBF3-45FB-9E5A-0A43DCA88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8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rielhuluany/enthusias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EEA72997-4435-78CE-2AB7-38E43C51B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459" y="1021385"/>
            <a:ext cx="6263299" cy="1319024"/>
          </a:xfrm>
          <a:noFill/>
        </p:spPr>
        <p:txBody>
          <a:bodyPr anchor="b">
            <a:no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A3 - Sistemas Distribuídos e Mobile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674345E-C4D8-8078-4226-461C9A6AE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568" y="3641981"/>
            <a:ext cx="6141014" cy="2053820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Enzo Torso Spinelli </a:t>
            </a:r>
            <a:r>
              <a:rPr lang="pt-BR" sz="2000" dirty="0">
                <a:solidFill>
                  <a:srgbClr val="21BDA3"/>
                </a:solidFill>
              </a:rPr>
              <a:t>125111347817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Gabriel Bonifácio Huluany Gonzalez </a:t>
            </a:r>
            <a:r>
              <a:rPr lang="pt-BR" sz="2000" dirty="0">
                <a:solidFill>
                  <a:srgbClr val="21BDA3"/>
                </a:solidFill>
              </a:rPr>
              <a:t>125111372859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Murtada Mobarak Mohamed Khair Elseed </a:t>
            </a:r>
            <a:r>
              <a:rPr lang="pt-BR" sz="2000" dirty="0">
                <a:solidFill>
                  <a:srgbClr val="21BDA3"/>
                </a:solidFill>
              </a:rPr>
              <a:t>125111348044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Robert Kayke Oliveira e Silva </a:t>
            </a:r>
            <a:r>
              <a:rPr lang="pt-BR" sz="2000" dirty="0">
                <a:solidFill>
                  <a:srgbClr val="21BDA3"/>
                </a:solidFill>
              </a:rPr>
              <a:t>125111375563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Vinícius dos Santos Barros </a:t>
            </a:r>
            <a:r>
              <a:rPr lang="pt-BR" sz="2000" dirty="0">
                <a:solidFill>
                  <a:srgbClr val="21BDA3"/>
                </a:solidFill>
              </a:rPr>
              <a:t>125111365423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4" descr="API REST">
            <a:extLst>
              <a:ext uri="{FF2B5EF4-FFF2-40B4-BE49-F238E27FC236}">
                <a16:creationId xmlns:a16="http://schemas.microsoft.com/office/drawing/2014/main" id="{801CF7C6-EFC1-9AC7-0271-538C0B3D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93" y="672221"/>
            <a:ext cx="5412290" cy="54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635CD4CF-96BF-7AFF-FB55-B6E51167EC7F}"/>
              </a:ext>
            </a:extLst>
          </p:cNvPr>
          <p:cNvSpPr txBox="1">
            <a:spLocks/>
          </p:cNvSpPr>
          <p:nvPr/>
        </p:nvSpPr>
        <p:spPr>
          <a:xfrm>
            <a:off x="5753568" y="2577655"/>
            <a:ext cx="2333139" cy="72849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>
                <a:solidFill>
                  <a:srgbClr val="21BDA3"/>
                </a:solidFill>
              </a:rPr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01837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ítulo 3">
            <a:extLst>
              <a:ext uri="{FF2B5EF4-FFF2-40B4-BE49-F238E27FC236}">
                <a16:creationId xmlns:a16="http://schemas.microsoft.com/office/drawing/2014/main" id="{4A843279-38BB-8F0A-62E8-D3CAFDB3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917" y="798094"/>
            <a:ext cx="6263299" cy="1319024"/>
          </a:xfrm>
          <a:noFill/>
        </p:spPr>
        <p:txBody>
          <a:bodyPr anchor="b">
            <a:no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Overview do Stack tecnológico deste projeto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F8CF8047-1963-2828-E67F-C82BBEDE8700}"/>
              </a:ext>
            </a:extLst>
          </p:cNvPr>
          <p:cNvSpPr txBox="1">
            <a:spLocks/>
          </p:cNvSpPr>
          <p:nvPr/>
        </p:nvSpPr>
        <p:spPr>
          <a:xfrm>
            <a:off x="5710027" y="2354364"/>
            <a:ext cx="2461963" cy="72849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>
                <a:solidFill>
                  <a:srgbClr val="21BDA3"/>
                </a:solidFill>
              </a:rPr>
              <a:t>Back-</a:t>
            </a:r>
            <a:r>
              <a:rPr lang="pt-BR" sz="4800" dirty="0" err="1">
                <a:solidFill>
                  <a:srgbClr val="21BDA3"/>
                </a:solidFill>
              </a:rPr>
              <a:t>end</a:t>
            </a:r>
            <a:endParaRPr lang="pt-BR" sz="4800" dirty="0">
              <a:solidFill>
                <a:srgbClr val="21BDA3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D4351B18-E492-EAE9-7CA0-107EEAD9454D}"/>
              </a:ext>
            </a:extLst>
          </p:cNvPr>
          <p:cNvSpPr txBox="1">
            <a:spLocks/>
          </p:cNvSpPr>
          <p:nvPr/>
        </p:nvSpPr>
        <p:spPr>
          <a:xfrm>
            <a:off x="8770496" y="2354364"/>
            <a:ext cx="2690124" cy="72849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>
                <a:solidFill>
                  <a:srgbClr val="21BDA3"/>
                </a:solidFill>
              </a:rPr>
              <a:t>Front-</a:t>
            </a:r>
            <a:r>
              <a:rPr lang="pt-BR" sz="4800" dirty="0" err="1">
                <a:solidFill>
                  <a:srgbClr val="21BDA3"/>
                </a:solidFill>
              </a:rPr>
              <a:t>end</a:t>
            </a:r>
            <a:endParaRPr lang="pt-BR" sz="4800" dirty="0">
              <a:solidFill>
                <a:srgbClr val="21BDA3"/>
              </a:solidFill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DD2ECA28-2AF8-9D0B-97F0-06ED83482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0026" y="3082856"/>
            <a:ext cx="2778061" cy="3403022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Java 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Spring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Spring Boot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Hibernate</a:t>
            </a:r>
            <a:endParaRPr lang="pt-BR" sz="32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MySQL 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JavaScript</a:t>
            </a:r>
            <a:endParaRPr lang="pt-BR" sz="3200" dirty="0">
              <a:solidFill>
                <a:srgbClr val="21BDA3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4EE82C-DED0-B643-CE63-C3F88DD335CD}"/>
              </a:ext>
            </a:extLst>
          </p:cNvPr>
          <p:cNvGrpSpPr/>
          <p:nvPr/>
        </p:nvGrpSpPr>
        <p:grpSpPr>
          <a:xfrm>
            <a:off x="8770496" y="3082855"/>
            <a:ext cx="3294892" cy="3403023"/>
            <a:chOff x="8757766" y="3306146"/>
            <a:chExt cx="3294892" cy="3403023"/>
          </a:xfrm>
        </p:grpSpPr>
        <p:sp>
          <p:nvSpPr>
            <p:cNvPr id="14" name="Subtítulo 4">
              <a:extLst>
                <a:ext uri="{FF2B5EF4-FFF2-40B4-BE49-F238E27FC236}">
                  <a16:creationId xmlns:a16="http://schemas.microsoft.com/office/drawing/2014/main" id="{3AF2326F-7446-97F7-E946-CC0618EF7D00}"/>
                </a:ext>
              </a:extLst>
            </p:cNvPr>
            <p:cNvSpPr txBox="1">
              <a:spLocks/>
            </p:cNvSpPr>
            <p:nvPr/>
          </p:nvSpPr>
          <p:spPr>
            <a:xfrm>
              <a:off x="8757766" y="3306146"/>
              <a:ext cx="2592561" cy="340302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HTML5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CSS3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JavaScript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Bootstrap 5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Angular 16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pt-BR" sz="3200" dirty="0">
                  <a:solidFill>
                    <a:schemeClr val="bg1"/>
                  </a:solidFill>
                </a:rPr>
                <a:t>TypeScript</a:t>
              </a:r>
              <a:endParaRPr lang="pt-BR" sz="3200" dirty="0">
                <a:solidFill>
                  <a:srgbClr val="21BDA3"/>
                </a:solidFill>
              </a:endParaRPr>
            </a:p>
          </p:txBody>
        </p:sp>
        <p:sp>
          <p:nvSpPr>
            <p:cNvPr id="2" name="Subtítulo 4">
              <a:extLst>
                <a:ext uri="{FF2B5EF4-FFF2-40B4-BE49-F238E27FC236}">
                  <a16:creationId xmlns:a16="http://schemas.microsoft.com/office/drawing/2014/main" id="{050892CF-ABEB-5DAD-8B5A-44F9C937A77C}"/>
                </a:ext>
              </a:extLst>
            </p:cNvPr>
            <p:cNvSpPr txBox="1">
              <a:spLocks/>
            </p:cNvSpPr>
            <p:nvPr/>
          </p:nvSpPr>
          <p:spPr>
            <a:xfrm>
              <a:off x="11114342" y="4961460"/>
              <a:ext cx="938316" cy="63453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pt-BR" sz="1600" dirty="0">
                  <a:solidFill>
                    <a:schemeClr val="bg1"/>
                  </a:solidFill>
                </a:rPr>
                <a:t>Popper.js</a:t>
              </a:r>
            </a:p>
            <a:p>
              <a:pPr algn="l">
                <a:spcBef>
                  <a:spcPts val="300"/>
                </a:spcBef>
              </a:pPr>
              <a:r>
                <a:rPr lang="pt-BR" sz="1600" dirty="0">
                  <a:solidFill>
                    <a:schemeClr val="bg1"/>
                  </a:solidFill>
                </a:rPr>
                <a:t>jQuery</a:t>
              </a:r>
              <a:endParaRPr lang="pt-BR" sz="1600" dirty="0">
                <a:solidFill>
                  <a:srgbClr val="21BDA3"/>
                </a:solidFill>
              </a:endParaRPr>
            </a:p>
          </p:txBody>
        </p:sp>
      </p:grpSp>
      <p:sp>
        <p:nvSpPr>
          <p:cNvPr id="8" name="Subtítulo 4">
            <a:extLst>
              <a:ext uri="{FF2B5EF4-FFF2-40B4-BE49-F238E27FC236}">
                <a16:creationId xmlns:a16="http://schemas.microsoft.com/office/drawing/2014/main" id="{A6F93C32-7004-E8C8-2184-7551860C210C}"/>
              </a:ext>
            </a:extLst>
          </p:cNvPr>
          <p:cNvSpPr txBox="1">
            <a:spLocks/>
          </p:cNvSpPr>
          <p:nvPr/>
        </p:nvSpPr>
        <p:spPr>
          <a:xfrm>
            <a:off x="7827665" y="4912807"/>
            <a:ext cx="527183" cy="3241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solidFill>
                  <a:schemeClr val="bg1"/>
                </a:solidFill>
              </a:rPr>
              <a:t>JPA</a:t>
            </a:r>
            <a:endParaRPr lang="pt-BR" sz="1600" dirty="0">
              <a:solidFill>
                <a:srgbClr val="21BDA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43300-EA08-2534-E765-402DC4347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9" t="10603" r="15654" b="5961"/>
          <a:stretch/>
        </p:blipFill>
        <p:spPr bwMode="auto">
          <a:xfrm>
            <a:off x="981398" y="898828"/>
            <a:ext cx="4019557" cy="565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8" descr="Spring 3">
            <a:extLst>
              <a:ext uri="{FF2B5EF4-FFF2-40B4-BE49-F238E27FC236}">
                <a16:creationId xmlns:a16="http://schemas.microsoft.com/office/drawing/2014/main" id="{8DA6A7CA-5171-DA62-19EA-AF10000E8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1" t="21443" r="21058" b="20552"/>
          <a:stretch/>
        </p:blipFill>
        <p:spPr bwMode="auto">
          <a:xfrm rot="21368341">
            <a:off x="2677189" y="3843737"/>
            <a:ext cx="698604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Angular 16">
            <a:extLst>
              <a:ext uri="{FF2B5EF4-FFF2-40B4-BE49-F238E27FC236}">
                <a16:creationId xmlns:a16="http://schemas.microsoft.com/office/drawing/2014/main" id="{AEFB437F-2976-BD26-FF96-28FD380D1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11772" r="12471" b="8096"/>
          <a:stretch/>
        </p:blipFill>
        <p:spPr bwMode="auto">
          <a:xfrm rot="21368341">
            <a:off x="2618249" y="2664925"/>
            <a:ext cx="657669" cy="707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Bootstrap 5">
            <a:extLst>
              <a:ext uri="{FF2B5EF4-FFF2-40B4-BE49-F238E27FC236}">
                <a16:creationId xmlns:a16="http://schemas.microsoft.com/office/drawing/2014/main" id="{BEECC997-6DFB-54C3-F2BF-51B48007D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8580" r="6432" b="7711"/>
          <a:stretch/>
        </p:blipFill>
        <p:spPr bwMode="auto">
          <a:xfrm rot="21368341">
            <a:off x="1178496" y="2828211"/>
            <a:ext cx="886447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HTML5">
            <a:extLst>
              <a:ext uri="{FF2B5EF4-FFF2-40B4-BE49-F238E27FC236}">
                <a16:creationId xmlns:a16="http://schemas.microsoft.com/office/drawing/2014/main" id="{3D1C6571-D590-DCAA-7763-CC4EF4D1A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4500"/>
          <a:stretch/>
        </p:blipFill>
        <p:spPr bwMode="auto">
          <a:xfrm rot="21368341">
            <a:off x="1267703" y="1946759"/>
            <a:ext cx="499133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CSS3">
            <a:extLst>
              <a:ext uri="{FF2B5EF4-FFF2-40B4-BE49-F238E27FC236}">
                <a16:creationId xmlns:a16="http://schemas.microsoft.com/office/drawing/2014/main" id="{BF29EF38-ACD7-A58D-D4DC-FA06A8DB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341">
            <a:off x="2593100" y="1794605"/>
            <a:ext cx="498456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JavaScript">
            <a:extLst>
              <a:ext uri="{FF2B5EF4-FFF2-40B4-BE49-F238E27FC236}">
                <a16:creationId xmlns:a16="http://schemas.microsoft.com/office/drawing/2014/main" id="{8B3ABF11-8C4C-70AA-FE4F-42FA6818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341">
            <a:off x="3767912" y="1638517"/>
            <a:ext cx="703014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Título 3">
            <a:extLst>
              <a:ext uri="{FF2B5EF4-FFF2-40B4-BE49-F238E27FC236}">
                <a16:creationId xmlns:a16="http://schemas.microsoft.com/office/drawing/2014/main" id="{9D8BB208-FC4F-4307-070F-1FBBDCFAE05F}"/>
              </a:ext>
            </a:extLst>
          </p:cNvPr>
          <p:cNvSpPr txBox="1">
            <a:spLocks/>
          </p:cNvSpPr>
          <p:nvPr/>
        </p:nvSpPr>
        <p:spPr>
          <a:xfrm rot="21331393">
            <a:off x="1900955" y="1212065"/>
            <a:ext cx="1808842" cy="48309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Front-</a:t>
            </a:r>
            <a:r>
              <a:rPr lang="pt-BR" sz="3200" dirty="0" err="1"/>
              <a:t>end</a:t>
            </a:r>
            <a:endParaRPr lang="pt-BR" sz="3200" dirty="0"/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07BA1021-2485-09B4-5623-62E5DE0CC851}"/>
              </a:ext>
            </a:extLst>
          </p:cNvPr>
          <p:cNvSpPr txBox="1">
            <a:spLocks/>
          </p:cNvSpPr>
          <p:nvPr/>
        </p:nvSpPr>
        <p:spPr>
          <a:xfrm rot="21261324">
            <a:off x="2169016" y="5600766"/>
            <a:ext cx="1730555" cy="48309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Back-</a:t>
            </a:r>
            <a:r>
              <a:rPr lang="pt-BR" sz="3200" dirty="0" err="1"/>
              <a:t>end</a:t>
            </a:r>
            <a:endParaRPr lang="pt-BR" sz="3200" dirty="0"/>
          </a:p>
        </p:txBody>
      </p:sp>
      <p:pic>
        <p:nvPicPr>
          <p:cNvPr id="1046" name="Picture 22" descr="TypeScript">
            <a:extLst>
              <a:ext uri="{FF2B5EF4-FFF2-40B4-BE49-F238E27FC236}">
                <a16:creationId xmlns:a16="http://schemas.microsoft.com/office/drawing/2014/main" id="{B0F3B1DA-F89F-4BD2-9E97-8A7F17D5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341">
            <a:off x="3867664" y="2522842"/>
            <a:ext cx="703013" cy="70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2A6BB70-E314-AED2-E047-71910A768788}"/>
              </a:ext>
            </a:extLst>
          </p:cNvPr>
          <p:cNvCxnSpPr>
            <a:cxnSpLocks/>
          </p:cNvCxnSpPr>
          <p:nvPr/>
        </p:nvCxnSpPr>
        <p:spPr>
          <a:xfrm flipV="1">
            <a:off x="1145557" y="3458838"/>
            <a:ext cx="3549165" cy="391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MySQL 8">
            <a:extLst>
              <a:ext uri="{FF2B5EF4-FFF2-40B4-BE49-F238E27FC236}">
                <a16:creationId xmlns:a16="http://schemas.microsoft.com/office/drawing/2014/main" id="{54588711-0994-8521-A30C-52DC53ADCF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6722">
            <a:off x="2079005" y="4709362"/>
            <a:ext cx="703267" cy="703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Java 20">
            <a:extLst>
              <a:ext uri="{FF2B5EF4-FFF2-40B4-BE49-F238E27FC236}">
                <a16:creationId xmlns:a16="http://schemas.microsoft.com/office/drawing/2014/main" id="{CB99D36F-0824-ED0A-D2C8-A4B69105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643">
            <a:off x="1436208" y="3945699"/>
            <a:ext cx="441511" cy="765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12" descr="JavaScript">
            <a:extLst>
              <a:ext uri="{FF2B5EF4-FFF2-40B4-BE49-F238E27FC236}">
                <a16:creationId xmlns:a16="http://schemas.microsoft.com/office/drawing/2014/main" id="{927EC243-EDC3-788B-234D-F1132EFC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341">
            <a:off x="3337987" y="4621241"/>
            <a:ext cx="703014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Subtítulo 4">
            <a:extLst>
              <a:ext uri="{FF2B5EF4-FFF2-40B4-BE49-F238E27FC236}">
                <a16:creationId xmlns:a16="http://schemas.microsoft.com/office/drawing/2014/main" id="{3EED02F7-6ADB-8DD4-DC47-38E9331B0A65}"/>
              </a:ext>
            </a:extLst>
          </p:cNvPr>
          <p:cNvSpPr txBox="1">
            <a:spLocks/>
          </p:cNvSpPr>
          <p:nvPr/>
        </p:nvSpPr>
        <p:spPr>
          <a:xfrm>
            <a:off x="7814716" y="6036663"/>
            <a:ext cx="975741" cy="3241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solidFill>
                  <a:schemeClr val="bg1"/>
                </a:solidFill>
              </a:rPr>
              <a:t>Fetch API</a:t>
            </a:r>
            <a:endParaRPr lang="pt-BR" sz="1600" dirty="0">
              <a:solidFill>
                <a:srgbClr val="21BDA3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789DF0E-87A4-EB0B-894F-9FFBB3C6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368341">
            <a:off x="3974147" y="3746268"/>
            <a:ext cx="703014" cy="70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12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3">
            <a:extLst>
              <a:ext uri="{FF2B5EF4-FFF2-40B4-BE49-F238E27FC236}">
                <a16:creationId xmlns:a16="http://schemas.microsoft.com/office/drawing/2014/main" id="{8D9E0810-B543-6E2A-E6C6-9BFDEB33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695" y="1021385"/>
            <a:ext cx="4364833" cy="766201"/>
          </a:xfrm>
          <a:noFill/>
        </p:spPr>
        <p:txBody>
          <a:bodyPr anchor="b">
            <a:no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6 Funcionalidades</a:t>
            </a:r>
          </a:p>
        </p:txBody>
      </p:sp>
      <p:sp>
        <p:nvSpPr>
          <p:cNvPr id="3" name="Subtítulo 4">
            <a:extLst>
              <a:ext uri="{FF2B5EF4-FFF2-40B4-BE49-F238E27FC236}">
                <a16:creationId xmlns:a16="http://schemas.microsoft.com/office/drawing/2014/main" id="{DA12A898-FD7D-AABC-B283-D390A171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24" y="1416812"/>
            <a:ext cx="10666426" cy="4983990"/>
          </a:xfrm>
          <a:noFill/>
        </p:spPr>
        <p:txBody>
          <a:bodyPr anchor="t">
            <a:normAutofit fontScale="92500" lnSpcReduction="10000"/>
          </a:bodyPr>
          <a:lstStyle/>
          <a:p>
            <a:pPr algn="l"/>
            <a:r>
              <a:rPr lang="pt-BR" sz="3500" dirty="0" err="1">
                <a:solidFill>
                  <a:srgbClr val="21BDA3"/>
                </a:solidFill>
              </a:rPr>
              <a:t>User</a:t>
            </a:r>
            <a:endParaRPr lang="pt-BR" sz="3500" dirty="0">
              <a:solidFill>
                <a:srgbClr val="21BDA3"/>
              </a:solidFill>
            </a:endParaRP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Cadastrar conta</a:t>
            </a:r>
            <a:r>
              <a:rPr lang="pt-BR" sz="3500" dirty="0">
                <a:solidFill>
                  <a:srgbClr val="21BDA3"/>
                </a:solidFill>
              </a:rPr>
              <a:t> POST</a:t>
            </a: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Fazer login</a:t>
            </a:r>
            <a:r>
              <a:rPr lang="pt-BR" sz="3500" dirty="0">
                <a:solidFill>
                  <a:srgbClr val="21BDA3"/>
                </a:solidFill>
              </a:rPr>
              <a:t> POST</a:t>
            </a: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Obter dados pessoais </a:t>
            </a:r>
            <a:r>
              <a:rPr lang="pt-BR" sz="3500" dirty="0">
                <a:solidFill>
                  <a:srgbClr val="21BDA3"/>
                </a:solidFill>
              </a:rPr>
              <a:t>POST</a:t>
            </a: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Excluir conta </a:t>
            </a:r>
            <a:r>
              <a:rPr lang="pt-BR" sz="3500" dirty="0">
                <a:solidFill>
                  <a:srgbClr val="21BDA3"/>
                </a:solidFill>
              </a:rPr>
              <a:t>DELETE</a:t>
            </a: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Alterar senha </a:t>
            </a:r>
            <a:r>
              <a:rPr lang="pt-BR" sz="3500" dirty="0">
                <a:solidFill>
                  <a:srgbClr val="21BDA3"/>
                </a:solidFill>
              </a:rPr>
              <a:t>PATCH</a:t>
            </a:r>
          </a:p>
          <a:p>
            <a:pPr algn="l"/>
            <a:endParaRPr lang="pt-BR" sz="3500" dirty="0">
              <a:solidFill>
                <a:srgbClr val="21BDA3"/>
              </a:solidFill>
            </a:endParaRPr>
          </a:p>
          <a:p>
            <a:pPr algn="l"/>
            <a:r>
              <a:rPr lang="pt-BR" sz="3500" dirty="0">
                <a:solidFill>
                  <a:srgbClr val="21BDA3"/>
                </a:solidFill>
              </a:rPr>
              <a:t>Product</a:t>
            </a:r>
          </a:p>
          <a:p>
            <a:pPr algn="l"/>
            <a:r>
              <a:rPr lang="pt-BR" sz="3500" dirty="0">
                <a:solidFill>
                  <a:schemeClr val="bg1"/>
                </a:solidFill>
              </a:rPr>
              <a:t>Obter produtos </a:t>
            </a:r>
            <a:r>
              <a:rPr lang="pt-BR" sz="3500" dirty="0">
                <a:solidFill>
                  <a:srgbClr val="21BDA3"/>
                </a:solidFill>
              </a:rPr>
              <a:t>POST</a:t>
            </a:r>
          </a:p>
          <a:p>
            <a:pPr algn="l"/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91CCC4-B3E1-9A79-1294-9CC735A3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39" y="1873444"/>
            <a:ext cx="3619063" cy="45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5AE9E3D-FF5A-DE63-C864-9A3609A9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46" y="763751"/>
            <a:ext cx="3495506" cy="57523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F9F8FF-15F9-0AD7-3A59-63F99E1C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49" y="763751"/>
            <a:ext cx="3495506" cy="57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FDB215B0-5384-2738-6FC2-0A588D70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3" y="866585"/>
            <a:ext cx="4573620" cy="588036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F55BD00-F721-E5A8-5551-74FC62BA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10" y="866586"/>
            <a:ext cx="4573619" cy="58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3">
            <a:extLst>
              <a:ext uri="{FF2B5EF4-FFF2-40B4-BE49-F238E27FC236}">
                <a16:creationId xmlns:a16="http://schemas.microsoft.com/office/drawing/2014/main" id="{8D9E0810-B543-6E2A-E6C6-9BFDEB33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229" y="2605172"/>
            <a:ext cx="6806494" cy="766201"/>
          </a:xfrm>
          <a:noFill/>
        </p:spPr>
        <p:txBody>
          <a:bodyPr anchor="b">
            <a:no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Link do repositório no GitHub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7E2548D7-2375-37ED-2A04-13CE96FA365A}"/>
              </a:ext>
            </a:extLst>
          </p:cNvPr>
          <p:cNvSpPr txBox="1">
            <a:spLocks/>
          </p:cNvSpPr>
          <p:nvPr/>
        </p:nvSpPr>
        <p:spPr>
          <a:xfrm>
            <a:off x="830049" y="3408974"/>
            <a:ext cx="10528853" cy="7112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>
                <a:solidFill>
                  <a:srgbClr val="21BDA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https://github.com/gabrielhuluany/enthusiast</a:t>
            </a:r>
            <a:endParaRPr lang="pt-BR" sz="4400" dirty="0">
              <a:solidFill>
                <a:srgbClr val="21BD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07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A3 - Sistemas Distribuídos e Mobile</vt:lpstr>
      <vt:lpstr>Overview do Stack tecnológico deste projeto</vt:lpstr>
      <vt:lpstr>6 Funcionalidades</vt:lpstr>
      <vt:lpstr>Apresentação do PowerPoint</vt:lpstr>
      <vt:lpstr>Apresentação do PowerPoint</vt:lpstr>
      <vt:lpstr>Link do repositório no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Bonifacio Huluany Gonzalez - 125111372859</dc:creator>
  <cp:lastModifiedBy>Gabriel Bonifacio Huluany Gonzalez - 125111372859</cp:lastModifiedBy>
  <cp:revision>148</cp:revision>
  <dcterms:created xsi:type="dcterms:W3CDTF">2023-05-15T22:59:40Z</dcterms:created>
  <dcterms:modified xsi:type="dcterms:W3CDTF">2023-06-07T02:52:37Z</dcterms:modified>
</cp:coreProperties>
</file>