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3116B-FB35-4C74-AD04-943E36184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80AD5-8068-44EA-BBED-95FB36954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E09C2-4EA5-4779-8149-21C75417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CED74-5E09-4377-AB37-B89FBB77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341C9-C291-4765-A5F0-4F9BB687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6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EE0C0-43F5-4EF2-AD74-2C33ADE8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9FCA3-5152-44EE-B6F3-81A41DB8F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1E0DE-DF4D-41D4-BAA4-47CC8A54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027DB-EC39-4D5B-8735-1AB13D2E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8CE42-76E6-4DFB-A3DA-C50B610F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9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8AC85F-DDF4-4557-9B46-65A1D70DF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751D84-2DD8-4F94-B26D-B3AE0113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333DE-2ECB-4A14-BFD9-BAA3BD37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6F5F9-A8AD-43B4-951A-A7B4922C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F770A-2136-4C70-A0A5-F12ADA09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2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D7745-BEEB-4DD4-A6A8-87777022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46F2B-360B-4F53-B53A-DE5B163C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EBFD9-6E3D-46BC-A641-9996D2D1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65D12-83F1-496F-A609-21FC2F64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4DF4D-82AE-46FD-A9E8-50290E0A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84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50CC9-EEAB-474B-B736-2CA6483E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CA49D-6A92-47D6-BCB9-36DC47379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7D2A5-11E1-4F62-B4D6-AEBAB6A2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16ADD-E661-4CF4-B639-20032DF4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A3381-2C92-4DCB-8CFF-B069F527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C9B66-9034-45A4-BB16-5B35CA04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A2DBB-DCEC-4B9B-89EE-61F538CEA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6603C6-9503-45AB-A37C-CFACDD72B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1B926-6986-45FE-B40F-3F474D0A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E0EA0-84EF-45FB-9E1A-9F31B6D1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49E49-1189-4ECC-ABA8-8F37FC9D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4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DFE86-007A-4C84-AC09-BD913E41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2956C-A379-4867-8C76-07FDDD21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480F7-F73B-489D-9711-969B80ED7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CFD39-2E01-4AB9-9417-8DC1ECB7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B5FDAC-847C-4C13-B493-070D8A20D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FA32C3-02E0-45D6-BD07-B64C7500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EF599F-31CC-429B-84FB-B041814F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0FE80B-732C-481E-A0C5-C80FE7E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8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B1C4-2BF6-4426-A281-5771CC93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803FA-D184-4769-8AF5-63718B4F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A4557E-8DCE-473E-81D5-66D65981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9CCA63-C8D4-4FB6-9BA7-8403A9BA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C4029D-CF37-4000-A86F-84F934E0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7572C9-870F-46C3-AF4A-4F78E99C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0055E-8FFF-49B9-90D1-12A377B4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1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9DBE0-C6CF-44EB-9677-A40BB40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6FC24-3626-48BD-8EFC-AA049E74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63C8E2-594B-448F-90A1-C498E4B10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EE08D-4060-483B-9895-DB8D5667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0FED0-1A86-4E7A-92B9-A3EC5BE9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809B1-6DEF-4534-B777-6D233D43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67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02DCB-BC55-442A-B35B-C7315476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B61459-486D-4C36-A75F-7D7E48179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F50E3-45C2-44B1-8478-DDC1C1B2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AEB1D-8F18-4008-8689-F15ABBEA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B532C-45C4-4CE7-B32B-D0C427BD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59BA7-8BB6-422E-A33C-A1B4F02D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6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4B2C16-CAFA-44C7-82E0-215D7A8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20CA4-8BD0-47F5-BEA1-DC1312AE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682E4-AA6E-4B33-AE0C-09CDD4970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79BA-6278-4277-9606-352F90DD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731FD-4FE6-4F56-A564-352DAB22A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72712-775C-4190-8751-345F2B0EC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9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4E4E7-3276-4E95-9546-9E1460650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2E19C2-0F3D-4B7E-AB66-78514ABD7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D87E871A-781A-4273-9B14-6830517F94BE}"/>
              </a:ext>
            </a:extLst>
          </p:cNvPr>
          <p:cNvGrpSpPr/>
          <p:nvPr/>
        </p:nvGrpSpPr>
        <p:grpSpPr>
          <a:xfrm>
            <a:off x="2570570" y="653534"/>
            <a:ext cx="2797240" cy="2775467"/>
            <a:chOff x="2570570" y="653534"/>
            <a:chExt cx="2797240" cy="277546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3057ACB9-81EF-4C5E-AB68-DBEF3C7DE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9077" y="838200"/>
              <a:ext cx="0" cy="25908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F9930F6-D780-4FDA-B2F2-9DC772A6511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638" y="3091723"/>
              <a:ext cx="245525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6718054-F602-426E-9792-7A2C158C09E0}"/>
                </a:ext>
              </a:extLst>
            </p:cNvPr>
            <p:cNvSpPr txBox="1"/>
            <p:nvPr/>
          </p:nvSpPr>
          <p:spPr>
            <a:xfrm>
              <a:off x="2639577" y="3047463"/>
              <a:ext cx="20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3AFDE29-ADD4-4178-9CE3-F767133C28CA}"/>
                </a:ext>
              </a:extLst>
            </p:cNvPr>
            <p:cNvSpPr txBox="1"/>
            <p:nvPr/>
          </p:nvSpPr>
          <p:spPr>
            <a:xfrm>
              <a:off x="2639577" y="653534"/>
              <a:ext cx="20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88376BD-E0D4-4EAC-A54D-C01FFDADC0E2}"/>
                </a:ext>
              </a:extLst>
            </p:cNvPr>
            <p:cNvSpPr txBox="1"/>
            <p:nvPr/>
          </p:nvSpPr>
          <p:spPr>
            <a:xfrm>
              <a:off x="4797879" y="3047463"/>
              <a:ext cx="3250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2BE581B4-23D4-4828-837D-07100B1910A5}"/>
                </a:ext>
              </a:extLst>
            </p:cNvPr>
            <p:cNvSpPr/>
            <p:nvPr/>
          </p:nvSpPr>
          <p:spPr>
            <a:xfrm>
              <a:off x="3244265" y="1559084"/>
              <a:ext cx="1716150" cy="993616"/>
            </a:xfrm>
            <a:custGeom>
              <a:avLst/>
              <a:gdLst>
                <a:gd name="connsiteX0" fmla="*/ 0 w 1434259"/>
                <a:gd name="connsiteY0" fmla="*/ 696062 h 696064"/>
                <a:gd name="connsiteX1" fmla="*/ 494951 w 1434259"/>
                <a:gd name="connsiteY1" fmla="*/ 66888 h 696064"/>
                <a:gd name="connsiteX2" fmla="*/ 939567 w 1434259"/>
                <a:gd name="connsiteY2" fmla="*/ 696062 h 696064"/>
                <a:gd name="connsiteX3" fmla="*/ 1375795 w 1434259"/>
                <a:gd name="connsiteY3" fmla="*/ 75277 h 696064"/>
                <a:gd name="connsiteX4" fmla="*/ 1417740 w 1434259"/>
                <a:gd name="connsiteY4" fmla="*/ 33332 h 6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259" h="696064">
                  <a:moveTo>
                    <a:pt x="0" y="696062"/>
                  </a:moveTo>
                  <a:cubicBezTo>
                    <a:pt x="169178" y="381475"/>
                    <a:pt x="338357" y="66888"/>
                    <a:pt x="494951" y="66888"/>
                  </a:cubicBezTo>
                  <a:cubicBezTo>
                    <a:pt x="651545" y="66888"/>
                    <a:pt x="792760" y="694664"/>
                    <a:pt x="939567" y="696062"/>
                  </a:cubicBezTo>
                  <a:cubicBezTo>
                    <a:pt x="1086374" y="697460"/>
                    <a:pt x="1296100" y="185732"/>
                    <a:pt x="1375795" y="75277"/>
                  </a:cubicBezTo>
                  <a:cubicBezTo>
                    <a:pt x="1455490" y="-35178"/>
                    <a:pt x="1436615" y="-923"/>
                    <a:pt x="1417740" y="3333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C27983C-362B-4D60-A32D-D360576594A3}"/>
                </a:ext>
              </a:extLst>
            </p:cNvPr>
            <p:cNvSpPr/>
            <p:nvPr/>
          </p:nvSpPr>
          <p:spPr>
            <a:xfrm>
              <a:off x="3221405" y="250698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AA411DD-B75B-48CC-83E1-EACF5CCB3026}"/>
                </a:ext>
              </a:extLst>
            </p:cNvPr>
            <p:cNvSpPr/>
            <p:nvPr/>
          </p:nvSpPr>
          <p:spPr>
            <a:xfrm flipV="1">
              <a:off x="4935446" y="153622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3C77C84-B367-4B32-AA48-0A3621D1A9E1}"/>
                </a:ext>
              </a:extLst>
            </p:cNvPr>
            <p:cNvCxnSpPr>
              <a:cxnSpLocks/>
            </p:cNvCxnSpPr>
            <p:nvPr/>
          </p:nvCxnSpPr>
          <p:spPr>
            <a:xfrm>
              <a:off x="3255694" y="2532652"/>
              <a:ext cx="0" cy="559071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EE82AC0-31EA-47AB-879D-10CD3AAE0F5B}"/>
                </a:ext>
              </a:extLst>
            </p:cNvPr>
            <p:cNvCxnSpPr>
              <a:cxnSpLocks/>
            </p:cNvCxnSpPr>
            <p:nvPr/>
          </p:nvCxnSpPr>
          <p:spPr>
            <a:xfrm>
              <a:off x="4958305" y="1581942"/>
              <a:ext cx="0" cy="1509781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2C12DA-2728-4A46-83D8-22C9384B86DA}"/>
                </a:ext>
              </a:extLst>
            </p:cNvPr>
            <p:cNvSpPr txBox="1"/>
            <p:nvPr/>
          </p:nvSpPr>
          <p:spPr>
            <a:xfrm>
              <a:off x="3104588" y="3047463"/>
              <a:ext cx="3250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48910E5-5635-4B57-9CF1-E9BA7CE0C05C}"/>
                </a:ext>
              </a:extLst>
            </p:cNvPr>
            <p:cNvSpPr txBox="1"/>
            <p:nvPr/>
          </p:nvSpPr>
          <p:spPr>
            <a:xfrm>
              <a:off x="5042738" y="3022042"/>
              <a:ext cx="3250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28DFB29-7307-4D3D-8241-1980291E5D4E}"/>
                </a:ext>
              </a:extLst>
            </p:cNvPr>
            <p:cNvSpPr txBox="1"/>
            <p:nvPr/>
          </p:nvSpPr>
          <p:spPr>
            <a:xfrm>
              <a:off x="2632500" y="2353060"/>
              <a:ext cx="3250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A282960-5A74-4ECF-BF15-11DA2AE578F5}"/>
                </a:ext>
              </a:extLst>
            </p:cNvPr>
            <p:cNvSpPr txBox="1"/>
            <p:nvPr/>
          </p:nvSpPr>
          <p:spPr>
            <a:xfrm>
              <a:off x="2570570" y="1443713"/>
              <a:ext cx="3250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D63B9D6-7E3C-469E-8C7D-594F885730AF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2929077" y="1654565"/>
              <a:ext cx="907417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F65EDFB1-2B04-44C0-96F7-05F89C9AA26A}"/>
                </a:ext>
              </a:extLst>
            </p:cNvPr>
            <p:cNvCxnSpPr>
              <a:cxnSpLocks/>
            </p:cNvCxnSpPr>
            <p:nvPr/>
          </p:nvCxnSpPr>
          <p:spPr>
            <a:xfrm>
              <a:off x="2951937" y="2552700"/>
              <a:ext cx="1385140" cy="5743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02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Gabriel</dc:creator>
  <cp:lastModifiedBy>Liu Gabriel</cp:lastModifiedBy>
  <cp:revision>2</cp:revision>
  <dcterms:created xsi:type="dcterms:W3CDTF">2020-12-29T16:33:47Z</dcterms:created>
  <dcterms:modified xsi:type="dcterms:W3CDTF">2020-12-29T16:48:28Z</dcterms:modified>
</cp:coreProperties>
</file>