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3116B-FB35-4C74-AD04-943E36184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080AD5-8068-44EA-BBED-95FB36954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E09C2-4EA5-4779-8149-21C75417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79BA-6278-4277-9606-352F90DDD7B4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6CED74-5E09-4377-AB37-B89FBB77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E341C9-C291-4765-A5F0-4F9BB687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DAD6-1754-45DC-A53D-48F2A3CE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6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EE0C0-43F5-4EF2-AD74-2C33ADE8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39FCA3-5152-44EE-B6F3-81A41DB8F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E1E0DE-DF4D-41D4-BAA4-47CC8A54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79BA-6278-4277-9606-352F90DDD7B4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4027DB-EC39-4D5B-8735-1AB13D2E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8CE42-76E6-4DFB-A3DA-C50B610F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DAD6-1754-45DC-A53D-48F2A3CE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29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8AC85F-DDF4-4557-9B46-65A1D70DF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751D84-2DD8-4F94-B26D-B3AE01138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C333DE-2ECB-4A14-BFD9-BAA3BD37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79BA-6278-4277-9606-352F90DDD7B4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6F5F9-A8AD-43B4-951A-A7B4922C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F770A-2136-4C70-A0A5-F12ADA09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DAD6-1754-45DC-A53D-48F2A3CE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52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D7745-BEEB-4DD4-A6A8-87777022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46F2B-360B-4F53-B53A-DE5B163C6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EBFD9-6E3D-46BC-A641-9996D2D1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79BA-6278-4277-9606-352F90DDD7B4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65D12-83F1-496F-A609-21FC2F64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4DF4D-82AE-46FD-A9E8-50290E0A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DAD6-1754-45DC-A53D-48F2A3CE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84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50CC9-EEAB-474B-B736-2CA6483E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6CA49D-6A92-47D6-BCB9-36DC47379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7D2A5-11E1-4F62-B4D6-AEBAB6A2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79BA-6278-4277-9606-352F90DDD7B4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16ADD-E661-4CF4-B639-20032DF4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A3381-2C92-4DCB-8CFF-B069F527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DAD6-1754-45DC-A53D-48F2A3CE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6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C9B66-9034-45A4-BB16-5B35CA04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EA2DBB-DCEC-4B9B-89EE-61F538CEA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6603C6-9503-45AB-A37C-CFACDD72B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11B926-6986-45FE-B40F-3F474D0A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79BA-6278-4277-9606-352F90DDD7B4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4E0EA0-84EF-45FB-9E1A-9F31B6D1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A49E49-1189-4ECC-ABA8-8F37FC9D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DAD6-1754-45DC-A53D-48F2A3CE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44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DFE86-007A-4C84-AC09-BD913E41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02956C-A379-4867-8C76-07FDDD21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9480F7-F73B-489D-9711-969B80ED7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FCFD39-2E01-4AB9-9417-8DC1ECB7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B5FDAC-847C-4C13-B493-070D8A20D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FA32C3-02E0-45D6-BD07-B64C7500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79BA-6278-4277-9606-352F90DDD7B4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EF599F-31CC-429B-84FB-B041814F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0FE80B-732C-481E-A0C5-C80FE7E1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DAD6-1754-45DC-A53D-48F2A3CE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98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4B1C4-2BF6-4426-A281-5771CC93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9803FA-D184-4769-8AF5-63718B4F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79BA-6278-4277-9606-352F90DDD7B4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A4557E-8DCE-473E-81D5-66D65981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9CCA63-C8D4-4FB6-9BA7-8403A9BA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DAD6-1754-45DC-A53D-48F2A3CE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29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C4029D-CF37-4000-A86F-84F934E0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79BA-6278-4277-9606-352F90DDD7B4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7572C9-870F-46C3-AF4A-4F78E99C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20055E-8FFF-49B9-90D1-12A377B4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DAD6-1754-45DC-A53D-48F2A3CE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11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9DBE0-C6CF-44EB-9677-A40BB400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6FC24-3626-48BD-8EFC-AA049E74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63C8E2-594B-448F-90A1-C498E4B10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BEE08D-4060-483B-9895-DB8D5667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79BA-6278-4277-9606-352F90DDD7B4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D0FED0-1A86-4E7A-92B9-A3EC5BE9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4809B1-6DEF-4534-B777-6D233D43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DAD6-1754-45DC-A53D-48F2A3CE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67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02DCB-BC55-442A-B35B-C7315476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B61459-486D-4C36-A75F-7D7E48179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9F50E3-45C2-44B1-8478-DDC1C1B2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4AEB1D-8F18-4008-8689-F15ABBEA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79BA-6278-4277-9606-352F90DDD7B4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FB532C-45C4-4CE7-B32B-D0C427BD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459BA7-8BB6-422E-A33C-A1B4F02D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DAD6-1754-45DC-A53D-48F2A3CE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06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4B2C16-CAFA-44C7-82E0-215D7A84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B20CA4-8BD0-47F5-BEA1-DC1312AEF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682E4-AA6E-4B33-AE0C-09CDD4970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D79BA-6278-4277-9606-352F90DDD7B4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C731FD-4FE6-4F56-A564-352DAB22A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72712-775C-4190-8751-345F2B0EC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DAD6-1754-45DC-A53D-48F2A3CE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39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20C1C7E-0CD4-487F-828D-6CA738785066}"/>
              </a:ext>
            </a:extLst>
          </p:cNvPr>
          <p:cNvGrpSpPr/>
          <p:nvPr/>
        </p:nvGrpSpPr>
        <p:grpSpPr>
          <a:xfrm>
            <a:off x="4558019" y="1895065"/>
            <a:ext cx="2666300" cy="1467373"/>
            <a:chOff x="4558019" y="1896611"/>
            <a:chExt cx="2666300" cy="146737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AFCD49B-C23D-4AC5-96ED-F2D511780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019" y="1896611"/>
              <a:ext cx="1219200" cy="12192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052E29A-3935-4512-8ABA-DACE78950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5119" y="1896611"/>
              <a:ext cx="1219200" cy="121920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F52253-63AF-47CF-8A9D-4C6EBEEAD07D}"/>
                </a:ext>
              </a:extLst>
            </p:cNvPr>
            <p:cNvSpPr txBox="1"/>
            <p:nvPr/>
          </p:nvSpPr>
          <p:spPr>
            <a:xfrm>
              <a:off x="4878897" y="3110068"/>
              <a:ext cx="8724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输入图像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E62434F-5ED1-4034-AF2B-B41EB5415699}"/>
                </a:ext>
              </a:extLst>
            </p:cNvPr>
            <p:cNvSpPr txBox="1"/>
            <p:nvPr/>
          </p:nvSpPr>
          <p:spPr>
            <a:xfrm>
              <a:off x="6284752" y="3110068"/>
              <a:ext cx="8724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输出边缘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2773897-8AE1-416A-BB98-A3332EB128BD}"/>
              </a:ext>
            </a:extLst>
          </p:cNvPr>
          <p:cNvGrpSpPr/>
          <p:nvPr/>
        </p:nvGrpSpPr>
        <p:grpSpPr>
          <a:xfrm>
            <a:off x="4558019" y="3616354"/>
            <a:ext cx="2666300" cy="1473116"/>
            <a:chOff x="4558019" y="3616354"/>
            <a:chExt cx="2666300" cy="147311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8A36D21-3D5E-4643-A039-042B597AC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019" y="3616354"/>
              <a:ext cx="1219200" cy="12192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AD79A86-FBC1-467E-9787-E4D2B68A6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5119" y="3616354"/>
              <a:ext cx="1219200" cy="1219200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AAC8CFD-B36F-4C1F-8E88-7A3D05F6B216}"/>
                </a:ext>
              </a:extLst>
            </p:cNvPr>
            <p:cNvSpPr txBox="1"/>
            <p:nvPr/>
          </p:nvSpPr>
          <p:spPr>
            <a:xfrm>
              <a:off x="4867712" y="4835554"/>
              <a:ext cx="8724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输入图像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5FC1371-100A-429B-8422-FDB62CE1640B}"/>
                </a:ext>
              </a:extLst>
            </p:cNvPr>
            <p:cNvSpPr txBox="1"/>
            <p:nvPr/>
          </p:nvSpPr>
          <p:spPr>
            <a:xfrm>
              <a:off x="6284751" y="4835554"/>
              <a:ext cx="8724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输出边缘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39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Gabriel</dc:creator>
  <cp:lastModifiedBy>Liu Gabriel</cp:lastModifiedBy>
  <cp:revision>4</cp:revision>
  <dcterms:created xsi:type="dcterms:W3CDTF">2020-12-29T16:33:47Z</dcterms:created>
  <dcterms:modified xsi:type="dcterms:W3CDTF">2021-01-03T06:52:32Z</dcterms:modified>
</cp:coreProperties>
</file>