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0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E8845C-09A4-4478-9386-8B1717AC026D}" v="504" dt="2023-02-04T16:11:15.3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25.06.2023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25.06.2023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25.06.2023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25.06.2023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25.06.2023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25.06.2023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25.06.2023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25.06.2023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25.06.2023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25.06.2023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25.06.2023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25.06.2023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8150F6F2-DD55-299F-4957-31969A574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537" cy="6857999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74AEF4D8-D96E-57C6-DB86-B899A9EBA664}"/>
              </a:ext>
            </a:extLst>
          </p:cNvPr>
          <p:cNvSpPr/>
          <p:nvPr/>
        </p:nvSpPr>
        <p:spPr>
          <a:xfrm>
            <a:off x="7396" y="0"/>
            <a:ext cx="12187537" cy="6961321"/>
          </a:xfrm>
          <a:prstGeom prst="rect">
            <a:avLst/>
          </a:prstGeom>
          <a:solidFill>
            <a:srgbClr val="000000">
              <a:alpha val="6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9FC83F9-E687-14B6-8BF8-D79DD5C24EC5}"/>
              </a:ext>
            </a:extLst>
          </p:cNvPr>
          <p:cNvSpPr txBox="1"/>
          <p:nvPr/>
        </p:nvSpPr>
        <p:spPr>
          <a:xfrm>
            <a:off x="605726" y="1774557"/>
            <a:ext cx="10990879" cy="19543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6700" b="1" dirty="0">
                <a:solidFill>
                  <a:schemeClr val="bg1"/>
                </a:solidFill>
                <a:latin typeface="Segoe UI"/>
                <a:cs typeface="Segoe UI"/>
              </a:rPr>
              <a:t>Relatório de Vendas </a:t>
            </a:r>
            <a:r>
              <a:rPr lang="pt-BR" sz="7700" b="1" dirty="0">
                <a:solidFill>
                  <a:schemeClr val="bg1"/>
                </a:solidFill>
                <a:latin typeface="Segoe UI"/>
                <a:cs typeface="Segoe UI"/>
              </a:rPr>
              <a:t> </a:t>
            </a:r>
          </a:p>
          <a:p>
            <a:pPr algn="ctr"/>
            <a:r>
              <a:rPr lang="pt-BR" sz="4400" b="1" dirty="0">
                <a:solidFill>
                  <a:schemeClr val="bg1"/>
                </a:solidFill>
                <a:latin typeface="Segoe UI"/>
                <a:cs typeface="Segoe UI"/>
              </a:rPr>
              <a:t>Apple Premium </a:t>
            </a:r>
            <a:r>
              <a:rPr lang="pt-BR" sz="4400" b="1" dirty="0" err="1">
                <a:solidFill>
                  <a:schemeClr val="bg1"/>
                </a:solidFill>
                <a:latin typeface="Segoe UI"/>
                <a:cs typeface="Segoe UI"/>
              </a:rPr>
              <a:t>Resseller</a:t>
            </a:r>
            <a:endParaRPr lang="pt-BR" sz="4400" b="1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29C94F4-C059-DA2E-EC6E-161B4C2031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15" y="160594"/>
            <a:ext cx="1141009" cy="113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60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16CD60B-330C-4136-5010-3863F4DE2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537" cy="6857999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3822B3F-3A92-BD41-5070-8E65AA386C8D}"/>
              </a:ext>
            </a:extLst>
          </p:cNvPr>
          <p:cNvSpPr/>
          <p:nvPr/>
        </p:nvSpPr>
        <p:spPr>
          <a:xfrm>
            <a:off x="-1" y="-1"/>
            <a:ext cx="12187537" cy="6858000"/>
          </a:xfrm>
          <a:prstGeom prst="rect">
            <a:avLst/>
          </a:prstGeom>
          <a:solidFill>
            <a:srgbClr val="000000">
              <a:alpha val="6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F5FF36B-C94F-3B5F-E669-3D9F679EC7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15" y="160594"/>
            <a:ext cx="1141009" cy="11393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90828EA-3097-F826-944A-4A6DAB8B13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18" y="1883793"/>
            <a:ext cx="7058140" cy="397020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8665CB4-2F4B-A6FB-F8FC-0877025802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42" y="2661462"/>
            <a:ext cx="443207" cy="442581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2519BBC2-C9F1-2357-D7C2-365585B5C3AA}"/>
              </a:ext>
            </a:extLst>
          </p:cNvPr>
          <p:cNvSpPr/>
          <p:nvPr/>
        </p:nvSpPr>
        <p:spPr>
          <a:xfrm>
            <a:off x="5960125" y="694062"/>
            <a:ext cx="5098629" cy="4109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FBC5956-74F2-9C84-AD5A-B0932B520E2F}"/>
              </a:ext>
            </a:extLst>
          </p:cNvPr>
          <p:cNvSpPr txBox="1"/>
          <p:nvPr/>
        </p:nvSpPr>
        <p:spPr>
          <a:xfrm flipH="1">
            <a:off x="7501294" y="1762703"/>
            <a:ext cx="4330818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ea typeface="Microsoft JhengHei" panose="020B0604030504040204" pitchFamily="34" charset="-120"/>
              </a:rPr>
              <a:t>Esse é o padrão de uma loja Apple Premium </a:t>
            </a:r>
            <a:r>
              <a:rPr lang="pt-BR" dirty="0" err="1">
                <a:solidFill>
                  <a:schemeClr val="bg1"/>
                </a:solidFill>
                <a:ea typeface="Microsoft JhengHei" panose="020B0604030504040204" pitchFamily="34" charset="-120"/>
              </a:rPr>
              <a:t>Resseller</a:t>
            </a:r>
            <a:r>
              <a:rPr lang="pt-BR" dirty="0">
                <a:solidFill>
                  <a:schemeClr val="bg1"/>
                </a:solidFill>
                <a:ea typeface="Microsoft JhengHei" panose="020B0604030504040204" pitchFamily="34" charset="-120"/>
              </a:rPr>
              <a:t> no Brasil.</a:t>
            </a:r>
          </a:p>
          <a:p>
            <a:endParaRPr lang="pt-BR" dirty="0">
              <a:solidFill>
                <a:schemeClr val="bg1"/>
              </a:solidFill>
              <a:ea typeface="Microsoft JhengHei" panose="020B0604030504040204" pitchFamily="34" charset="-120"/>
            </a:endParaRPr>
          </a:p>
          <a:p>
            <a:r>
              <a:rPr lang="pt-BR" dirty="0">
                <a:solidFill>
                  <a:schemeClr val="bg1"/>
                </a:solidFill>
                <a:ea typeface="Microsoft JhengHei" panose="020B0604030504040204" pitchFamily="34" charset="-120"/>
              </a:rPr>
              <a:t>Sua receita total consiste maior parte na venda de dispositivos¹,acessórios, serviços e parceria com uma das maiores operadoras de telefonia do Brasil.</a:t>
            </a:r>
          </a:p>
          <a:p>
            <a:endParaRPr lang="pt-BR" dirty="0">
              <a:solidFill>
                <a:schemeClr val="bg1"/>
              </a:solidFill>
              <a:ea typeface="Microsoft JhengHei" panose="020B0604030504040204" pitchFamily="34" charset="-120"/>
            </a:endParaRPr>
          </a:p>
          <a:p>
            <a:r>
              <a:rPr lang="pt-BR" dirty="0">
                <a:solidFill>
                  <a:schemeClr val="bg1"/>
                </a:solidFill>
                <a:ea typeface="Microsoft JhengHei" panose="020B0604030504040204" pitchFamily="34" charset="-120"/>
              </a:rPr>
              <a:t>Nos próximos slides serão feitas análises dos dados de vendas de uma loja no ano de 2022 e recomendações baseadas nesses dados.</a:t>
            </a:r>
          </a:p>
          <a:p>
            <a:endParaRPr lang="pt-BR" dirty="0">
              <a:solidFill>
                <a:schemeClr val="bg1"/>
              </a:solidFill>
              <a:ea typeface="Microsoft JhengHei" panose="020B0604030504040204" pitchFamily="34" charset="-120"/>
            </a:endParaRPr>
          </a:p>
          <a:p>
            <a:r>
              <a:rPr lang="pt-BR" dirty="0">
                <a:solidFill>
                  <a:schemeClr val="bg1"/>
                </a:solidFill>
                <a:ea typeface="Microsoft JhengHei" panose="020B0604030504040204" pitchFamily="34" charset="-120"/>
              </a:rPr>
              <a:t>Dispositivos¹ = </a:t>
            </a:r>
            <a:r>
              <a:rPr lang="pt-BR" dirty="0" err="1">
                <a:solidFill>
                  <a:schemeClr val="bg1"/>
                </a:solidFill>
                <a:ea typeface="Microsoft JhengHei" panose="020B0604030504040204" pitchFamily="34" charset="-120"/>
              </a:rPr>
              <a:t>iPhones,iPads,Mac’s</a:t>
            </a:r>
            <a:r>
              <a:rPr lang="pt-BR" dirty="0">
                <a:solidFill>
                  <a:schemeClr val="bg1"/>
                </a:solidFill>
                <a:ea typeface="Microsoft JhengHei" panose="020B0604030504040204" pitchFamily="34" charset="-120"/>
              </a:rPr>
              <a:t> e Apple </a:t>
            </a:r>
            <a:r>
              <a:rPr lang="pt-BR" dirty="0" err="1">
                <a:solidFill>
                  <a:schemeClr val="bg1"/>
                </a:solidFill>
                <a:ea typeface="Microsoft JhengHei" panose="020B0604030504040204" pitchFamily="34" charset="-120"/>
              </a:rPr>
              <a:t>Watchs</a:t>
            </a:r>
            <a:endParaRPr lang="pt-BR" dirty="0">
              <a:solidFill>
                <a:schemeClr val="bg1"/>
              </a:solidFill>
              <a:ea typeface="Microsoft JhengHei" panose="020B0604030504040204" pitchFamily="34" charset="-120"/>
            </a:endParaRPr>
          </a:p>
          <a:p>
            <a:endParaRPr lang="pt-BR" sz="2000" dirty="0">
              <a:solidFill>
                <a:schemeClr val="bg1"/>
              </a:solidFill>
            </a:endParaRPr>
          </a:p>
          <a:p>
            <a:endParaRPr lang="pt-BR" sz="2000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00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2723FF7-BC1B-DC8D-D460-20C615618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69" y="0"/>
            <a:ext cx="12253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6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8F4FB0B-C1B8-B14E-0AE1-1E8DB22E0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23"/>
            <a:ext cx="12192000" cy="68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92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250C69B-9704-A39B-A6B5-ADE1DD7BC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23"/>
            <a:ext cx="12192000" cy="68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79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8D0628E-AD1F-1461-CD56-DD4244DC7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895"/>
            <a:ext cx="12192000" cy="687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43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B12DA97-C897-E280-F72D-06493D375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299" y="-50542"/>
            <a:ext cx="12306299" cy="690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610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78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</dc:creator>
  <cp:lastModifiedBy>Gabriel</cp:lastModifiedBy>
  <cp:revision>250</cp:revision>
  <dcterms:created xsi:type="dcterms:W3CDTF">2023-02-03T17:09:15Z</dcterms:created>
  <dcterms:modified xsi:type="dcterms:W3CDTF">2023-06-26T02:00:52Z</dcterms:modified>
</cp:coreProperties>
</file>