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Lexend"/>
      <p:regular r:id="rId8"/>
      <p:bold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exen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Lexen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3eac290d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3eac290d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DE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 flipH="1">
            <a:off x="1070850" y="1683750"/>
            <a:ext cx="7002300" cy="17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9600">
                <a:latin typeface="Lexend"/>
                <a:ea typeface="Lexend"/>
                <a:cs typeface="Lexend"/>
                <a:sym typeface="Lexend"/>
              </a:rPr>
              <a:t>Discobolo</a:t>
            </a:r>
            <a:endParaRPr b="1" sz="96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DE00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7250" y="125825"/>
            <a:ext cx="2929500" cy="489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