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6" r:id="rId4"/>
    <p:sldId id="262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A06A7-E8C4-4952-9312-0637B3D39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4257F7-3130-4163-901F-095E319E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3123C-7E57-4A23-9359-BEF7A1BB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0C0-6E83-46DE-A86E-4B11ED1E665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E8B67C-DACD-4423-9BAB-CF5F8C77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52B229-470C-451E-83B3-54D7C4A7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24B7-477A-441E-8D88-35CB404AE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73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BCC6C-BA3C-46FB-BB6C-245D0FBF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D2F7B3-2F78-47DF-AAD7-262B7C0C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8F336-F5DC-4C85-B1FD-51E7EB01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0C0-6E83-46DE-A86E-4B11ED1E665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8EBC65-EBB5-4AFD-8388-4A911F9B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89E20-F8C7-4980-849C-A7CB3134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24B7-477A-441E-8D88-35CB404AE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34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760300-BB6D-44B5-A58D-F5E8802AA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B337B5-A361-4935-BA85-E6E08C5F1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A0603-3B39-4212-A1FE-07380E2E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0C0-6E83-46DE-A86E-4B11ED1E665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4D449D-C801-41FD-8BB3-DB13A313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5204A7-F991-4045-AA01-8C2F0A6A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24B7-477A-441E-8D88-35CB404AE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00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62233-2E3F-445E-8FCC-90DCBBB4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24179-FAC2-4AB6-9467-6AB36F91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8145D2-38DC-4446-9E6B-79407E3D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0C0-6E83-46DE-A86E-4B11ED1E665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147D86-CDB3-4A41-8171-56FF9F75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5D7A1A-C0CB-486C-92DD-3085ABB4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24B7-477A-441E-8D88-35CB404AE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09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7D1F2-BC92-4064-8074-CF752B4D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A5E846-8E07-4BD5-9102-E69BB453A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A8E1C-9351-4F1B-958D-5452BEB8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0C0-6E83-46DE-A86E-4B11ED1E665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553A42-7EB0-4AA6-BF81-8C7DF3A3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9CE9C9-4E78-4706-9B57-7CE352B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24B7-477A-441E-8D88-35CB404AE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72D6C-B041-4AD3-A3BA-54E0910A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30963-AFAE-4FA0-BB18-CA75AF826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A8741C-B377-4155-809D-BB885722C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CA3919-A224-4F41-82F6-E199C4B0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0C0-6E83-46DE-A86E-4B11ED1E665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F7A037-50C5-4281-B4CF-2987B74F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CB3502-83CE-4510-9759-1341C306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24B7-477A-441E-8D88-35CB404AE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7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3B452-4FFC-4A4F-8C1F-FD3EB3E4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9D0212-9845-45B5-8C23-318C3DBB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8AFCDB-9666-422F-B29B-5AEF2D154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228339-0B0F-48D2-BCA1-DDEEAE15E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42410D-8500-4E73-98B2-A059628E2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4E5CB2-BAE3-4A06-B408-B232A161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0C0-6E83-46DE-A86E-4B11ED1E665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6F658D-233E-4DFC-9C81-C973EEB1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BD093B-C573-49D5-98A0-3D26A8F7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24B7-477A-441E-8D88-35CB404AE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12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0C4C6-A92C-4C7F-865A-496DE9F4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211E30-0066-4FAF-ACBE-AA0BA4C4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0C0-6E83-46DE-A86E-4B11ED1E665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D8C37-C463-4605-8B92-43F14069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D894DD-81C7-4D43-A801-410FDFD7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24B7-477A-441E-8D88-35CB404AE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2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1BDF47-5771-47A8-92B2-30268563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0C0-6E83-46DE-A86E-4B11ED1E665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4DC78B-9952-4A12-9810-9F411F8E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C96521-0512-4DA0-B0B5-0D707B7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24B7-477A-441E-8D88-35CB404AE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05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02421-884C-4AF3-9395-D618514C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A92C0-234C-4DDC-9A38-13A21A201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CFF39C-93BB-4D86-8641-8A045F8D6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AFAA01-1558-4E79-8B74-7F8FEB80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0C0-6E83-46DE-A86E-4B11ED1E665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E89725-6B25-412C-9701-4231390A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2AC630-0F30-4102-ABFA-FBAD6686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24B7-477A-441E-8D88-35CB404AE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48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66C41-25DB-47ED-BF2B-C69AF8C3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CF4631-AA92-438A-8D74-296E5E950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80C434-DA4E-46BC-9261-BCD596A7A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62D712-9C7F-43D0-9EE3-FEA903B1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0C0-6E83-46DE-A86E-4B11ED1E665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B4CC67-01A0-4E4E-9303-0EB2B34A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59CDAD-3B21-4EBC-8F1A-941A0C50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24B7-477A-441E-8D88-35CB404AE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41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6BB83A-4885-49B1-BDB2-850EA540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0C0EB0-E3A7-4D53-BB6E-E81747E9B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474ECB-ECA9-4005-A866-377B79FC2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680C0-6E83-46DE-A86E-4B11ED1E665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CFFC0A-0B4D-47A1-9283-D97800ED9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980C16-5ADD-4B16-ADBD-55145832F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24B7-477A-441E-8D88-35CB404AE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89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26227-9623-48BB-87F9-9BC081300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modelagem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A7D339-75F6-4EB0-A2CC-37D2923C7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Ewerton José da Silva</a:t>
            </a:r>
          </a:p>
        </p:txBody>
      </p:sp>
    </p:spTree>
    <p:extLst>
      <p:ext uri="{BB962C8B-B14F-4D97-AF65-F5344CB8AC3E}">
        <p14:creationId xmlns:p14="http://schemas.microsoft.com/office/powerpoint/2010/main" val="6204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4B978AB-3988-4DD3-A374-8DCBFFD16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01" y="42093"/>
            <a:ext cx="9431799" cy="67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6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6A4F4D-F63E-4A62-84F7-D56FB6390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216"/>
            <a:ext cx="12192000" cy="58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4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101E6-5578-44ED-B72D-6FDEECE0A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Estudo de caso para aula</a:t>
            </a:r>
          </a:p>
        </p:txBody>
      </p:sp>
    </p:spTree>
    <p:extLst>
      <p:ext uri="{BB962C8B-B14F-4D97-AF65-F5344CB8AC3E}">
        <p14:creationId xmlns:p14="http://schemas.microsoft.com/office/powerpoint/2010/main" val="244121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B5542C-C6AD-4E33-8B0A-68214E6DA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0"/>
            <a:ext cx="6822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8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FCF1E5-4F56-4383-9732-984F79676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89" y="0"/>
            <a:ext cx="6462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2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29B1EF7-AC9C-45E7-9948-7EE2D3ACB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66" y="0"/>
            <a:ext cx="6814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E48584-DB63-4F00-AA2A-EE90EFCF8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62" y="0"/>
            <a:ext cx="6674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8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A952CFC-110C-4231-9F40-C7BC7E9C8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61912"/>
            <a:ext cx="8934450" cy="67341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78B1C55-90E7-4F0A-A422-04AB05741CB8}"/>
              </a:ext>
            </a:extLst>
          </p:cNvPr>
          <p:cNvSpPr txBox="1"/>
          <p:nvPr/>
        </p:nvSpPr>
        <p:spPr>
          <a:xfrm>
            <a:off x="679507" y="6409189"/>
            <a:ext cx="594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Dicionário de dados no arquivo “003 - DD-campeonato”</a:t>
            </a:r>
          </a:p>
        </p:txBody>
      </p:sp>
    </p:spTree>
    <p:extLst>
      <p:ext uri="{BB962C8B-B14F-4D97-AF65-F5344CB8AC3E}">
        <p14:creationId xmlns:p14="http://schemas.microsoft.com/office/powerpoint/2010/main" val="3520904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Revisão modelagem</vt:lpstr>
      <vt:lpstr>Apresentação do PowerPoint</vt:lpstr>
      <vt:lpstr>Apresentação do PowerPoint</vt:lpstr>
      <vt:lpstr>Estudo de caso para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Ewerton Silva</dc:creator>
  <cp:lastModifiedBy>Ewerton Silva</cp:lastModifiedBy>
  <cp:revision>7</cp:revision>
  <dcterms:created xsi:type="dcterms:W3CDTF">2023-03-03T00:30:29Z</dcterms:created>
  <dcterms:modified xsi:type="dcterms:W3CDTF">2023-03-17T00:21:54Z</dcterms:modified>
</cp:coreProperties>
</file>