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57B02-189F-D3CF-DAF5-C92300A88CA9}" v="253" dt="2024-09-12T13:00:5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8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66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3200" dirty="0"/>
              <a:t>Evolução dos jogos digitais</a:t>
            </a:r>
            <a:endParaRPr lang="de-DE" sz="3200"/>
          </a:p>
          <a:p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9612" y="4496772"/>
            <a:ext cx="7714388" cy="14375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pt-BR" sz="4000" dirty="0">
              <a:latin typeface="Aptos Display"/>
            </a:endParaRPr>
          </a:p>
          <a:p>
            <a:pPr algn="l"/>
            <a:r>
              <a:rPr lang="pt-BR" dirty="0">
                <a:solidFill>
                  <a:srgbClr val="0F4761"/>
                </a:solidFill>
                <a:latin typeface="Aptos Display"/>
              </a:rPr>
              <a:t>A evolução dos jogos digitais desde os anos 1980 até os dias atuais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DEF3-77C3-0398-B1CC-3498F567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 Anos 2020 - Streaming e Jogos na Nuvem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C4A365-8686-01FB-45A0-E1D9FF1A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Crescimento das plataformas de streaming de jogos como Google </a:t>
            </a:r>
            <a:r>
              <a:rPr lang="pt-BR" dirty="0" err="1">
                <a:ea typeface="+mn-lt"/>
                <a:cs typeface="+mn-lt"/>
              </a:rPr>
              <a:t>Stadia</a:t>
            </a:r>
            <a:r>
              <a:rPr lang="pt-BR" dirty="0">
                <a:ea typeface="+mn-lt"/>
                <a:cs typeface="+mn-lt"/>
              </a:rPr>
              <a:t> e </a:t>
            </a:r>
            <a:r>
              <a:rPr lang="pt-BR" dirty="0" err="1">
                <a:ea typeface="+mn-lt"/>
                <a:cs typeface="+mn-lt"/>
              </a:rPr>
              <a:t>xCloud</a:t>
            </a:r>
            <a:endParaRPr lang="pt-BR" dirty="0" err="1"/>
          </a:p>
          <a:p>
            <a:r>
              <a:rPr lang="pt-BR">
                <a:ea typeface="+mn-lt"/>
                <a:cs typeface="+mn-lt"/>
              </a:rPr>
              <a:t>- Popularidade dos serviços de assinatura de jogos (ex: Xbox Game Pass, PlayStation Now)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- Consolidação do modelo de jogos como serviço (</a:t>
            </a:r>
            <a:r>
              <a:rPr lang="pt-BR" dirty="0" err="1">
                <a:ea typeface="+mn-lt"/>
                <a:cs typeface="+mn-lt"/>
              </a:rPr>
              <a:t>GaaS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B9EA6E-BE96-C196-A1C1-E5CB46D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C2B0-2BE7-4AA5-9426-6F42CA8F3C83}" type="datetime1">
              <a:t>12/09/2024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7D7D4-6F58-D33C-9EB8-F6FBED27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8572A4-00AD-1E25-0209-933081C4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CF54F-C42A-3526-34F4-BFA83E42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>
                <a:ea typeface="+mj-lt"/>
                <a:cs typeface="+mj-lt"/>
              </a:rPr>
              <a:t>O Futuro dos Jogos Digitais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F170C-DB18-441D-E35D-A00F8F96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Expansão da realidade aumentada e virtual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A influência da IA na criação e personalização de jogos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Como os jogos continuarão a moldar a cultura e a sociedade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9E93C-CA1C-0915-D49B-2986E25C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DE-2C54-4898-BF43-EFB5AE46D4CD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0CB41-EA59-2B5C-E579-78F9429A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043D1-8272-F7AD-F9B1-8266461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45C9BD-2C8A-3BE5-F168-DEC33445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53" y="4190267"/>
            <a:ext cx="3192340" cy="18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5831-A1A7-1178-0AB3-F9004DB6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dos jogos digitais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B590A-F4EE-E845-02B9-371B3298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- Papel crescente na cultura popular</a:t>
            </a:r>
            <a:endParaRPr lang="pt-BR"/>
          </a:p>
          <a:p>
            <a:r>
              <a:rPr lang="pt-BR">
                <a:ea typeface="+mn-lt"/>
                <a:cs typeface="+mn-lt"/>
              </a:rPr>
              <a:t>- Impacto econômico significativo</a:t>
            </a:r>
            <a:endParaRPr lang="pt-BR"/>
          </a:p>
          <a:p>
            <a:r>
              <a:rPr lang="pt-BR">
                <a:ea typeface="+mn-lt"/>
                <a:cs typeface="+mn-lt"/>
              </a:rPr>
              <a:t>- Conexões com outras formas de arte (cinema, música, literatura)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C7376-58E9-94D3-E42A-D7F850D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8761-0905-4CAF-AE3A-3EDDDA40BCBF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7E64D-9EEA-F9F7-DA1A-893063B2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FC952-FF5B-DD06-E7BA-8B50E57D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Gráfico 6" descr="Controlador de jogo com preenchimento sólido">
            <a:extLst>
              <a:ext uri="{FF2B5EF4-FFF2-40B4-BE49-F238E27FC236}">
                <a16:creationId xmlns:a16="http://schemas.microsoft.com/office/drawing/2014/main" id="{C85DD937-43D8-ADF7-C0CD-9A8C90BC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5054600"/>
            <a:ext cx="914400" cy="914400"/>
          </a:xfrm>
          <a:prstGeom prst="rect">
            <a:avLst/>
          </a:prstGeom>
        </p:spPr>
      </p:pic>
      <p:pic>
        <p:nvPicPr>
          <p:cNvPr id="8" name="Gráfico 7" descr="Peças de quebra-cabeça estrutura de tópicos">
            <a:extLst>
              <a:ext uri="{FF2B5EF4-FFF2-40B4-BE49-F238E27FC236}">
                <a16:creationId xmlns:a16="http://schemas.microsoft.com/office/drawing/2014/main" id="{DF767AB4-4E06-2FA0-A1E7-B811A4020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0000">
            <a:off x="9502775" y="3736975"/>
            <a:ext cx="914400" cy="914400"/>
          </a:xfrm>
          <a:prstGeom prst="rect">
            <a:avLst/>
          </a:prstGeom>
        </p:spPr>
      </p:pic>
      <p:pic>
        <p:nvPicPr>
          <p:cNvPr id="9" name="Gráfico 8" descr="DVD player com preenchimento sólido">
            <a:extLst>
              <a:ext uri="{FF2B5EF4-FFF2-40B4-BE49-F238E27FC236}">
                <a16:creationId xmlns:a16="http://schemas.microsoft.com/office/drawing/2014/main" id="{B59EE8E4-A52B-8CF1-539A-C07E1BAB7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600000">
            <a:off x="1073150" y="4387850"/>
            <a:ext cx="914400" cy="914400"/>
          </a:xfrm>
          <a:prstGeom prst="rect">
            <a:avLst/>
          </a:prstGeom>
        </p:spPr>
      </p:pic>
      <p:pic>
        <p:nvPicPr>
          <p:cNvPr id="10" name="Gráfico 9" descr="Ligar com preenchimento sólido">
            <a:extLst>
              <a:ext uri="{FF2B5EF4-FFF2-40B4-BE49-F238E27FC236}">
                <a16:creationId xmlns:a16="http://schemas.microsoft.com/office/drawing/2014/main" id="{5C18CAB5-E6FC-E84D-B76D-554419BEC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1100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DECEB-95F0-26FB-35D6-DC1C07B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 Anos 1980 - Os Primórdios dos Consoles e Arcades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498C-1548-FD71-8474-18D89709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58" y="1793631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- Pong (1972), Space </a:t>
            </a:r>
            <a:r>
              <a:rPr lang="pt-BR" dirty="0" err="1">
                <a:ea typeface="+mn-lt"/>
                <a:cs typeface="+mn-lt"/>
              </a:rPr>
              <a:t>Invaders</a:t>
            </a:r>
            <a:r>
              <a:rPr lang="pt-BR" dirty="0">
                <a:ea typeface="+mn-lt"/>
                <a:cs typeface="+mn-lt"/>
              </a:rPr>
              <a:t> (1978), </a:t>
            </a:r>
            <a:r>
              <a:rPr lang="pt-BR" dirty="0" err="1">
                <a:ea typeface="+mn-lt"/>
                <a:cs typeface="+mn-lt"/>
              </a:rPr>
              <a:t>Pac</a:t>
            </a:r>
            <a:r>
              <a:rPr lang="pt-BR" dirty="0">
                <a:ea typeface="+mn-lt"/>
                <a:cs typeface="+mn-lt"/>
              </a:rPr>
              <a:t>-Man (1980)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Consoles como o Atari 2600 (1977) e o NES (1985)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Popularidade dos jogos de arcade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Gráficos simples e mecânicas diretas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3F096-FBAF-FE67-F72C-18D2B3D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FADC-91DE-46FF-A3B8-C3CBD17E8461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F778F-9F0C-8BF9-5EBB-CFB111D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D3967-2FE7-50ED-1274-96B292E0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A0CDB5-7352-4EC5-9035-D20D7BEA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33" y="2550137"/>
            <a:ext cx="2735873" cy="21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287C0-F200-2079-0DA0-D99E3F4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Anos 1990 - A Revolução dos 16 e 32 Bits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8A798-1399-A0E9-46D6-7FDE1766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Consoles: Super Nintendo (1990), Sega Genesis (1989), PlayStation (1994)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Introdução de gráficos 3D com Super Mario 64 (1996) e Tomb Raider (1996)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Crescimento de jogos de luta e aventura</a:t>
            </a:r>
            <a:endParaRPr lang="pt-BR" dirty="0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58ED2-4B18-1D24-AD18-4D58D0D5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F8E1-DBE9-42DD-BC95-F9EDE1E36CCE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276B4-5709-7870-FE7D-C492C6DA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2B5917-4E02-CC94-7570-35531D9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Imagem 6" descr="Uma imagem contendo mesa, computador, teclado, comida&#10;&#10;Descrição gerada automaticamente">
            <a:extLst>
              <a:ext uri="{FF2B5EF4-FFF2-40B4-BE49-F238E27FC236}">
                <a16:creationId xmlns:a16="http://schemas.microsoft.com/office/drawing/2014/main" id="{5032FC83-5D82-3CC3-E708-31031F7A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98" y="4035669"/>
            <a:ext cx="329345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4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88FE-A5F7-7166-0E61-0AA5F5D8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Avanços Tecnológicos - Hardware e Software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7707A-A277-7609-8135-B0295E7B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Consolidação dos gráficos 3D e uso de </a:t>
            </a:r>
            <a:r>
              <a:rPr lang="pt-BR" dirty="0" err="1">
                <a:ea typeface="+mn-lt"/>
                <a:cs typeface="+mn-lt"/>
              </a:rPr>
              <a:t>CD-ROMs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- Expansão da capacidade de armazenamento e processamento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Surgimento de motores gráficos como Unreal </a:t>
            </a:r>
            <a:r>
              <a:rPr lang="pt-BR" dirty="0" err="1">
                <a:ea typeface="+mn-lt"/>
                <a:cs typeface="+mn-lt"/>
              </a:rPr>
              <a:t>Engine</a:t>
            </a:r>
            <a:r>
              <a:rPr lang="pt-BR" dirty="0">
                <a:ea typeface="+mn-lt"/>
                <a:cs typeface="+mn-lt"/>
              </a:rPr>
              <a:t> e Unity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Integração de som e música digital de alta qualidade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A84342-62B1-D6E6-F27D-9357CA23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D1C9-0CF9-455E-9759-F9C4A365FCC1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3FFAD-0CC8-13A7-3D9A-FFB79D9A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58B14-A5F2-CE4D-A958-480705D0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8FA1F-3780-5557-EDC0-AA08BFE1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Anos 2000 - A Chegada dos Jogos Online e Multijogador</a:t>
            </a:r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C3ED30D-E4C0-0C38-DE3F-F6CAF595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299688"/>
            <a:ext cx="4484077" cy="2495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A8CA4-943F-B0A1-D35A-74C60B827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Expansão do jogo online com consoles como PlayStation 2 e Xbox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Explosão de </a:t>
            </a:r>
            <a:r>
              <a:rPr lang="pt-BR" dirty="0" err="1">
                <a:ea typeface="+mn-lt"/>
                <a:cs typeface="+mn-lt"/>
              </a:rPr>
              <a:t>MMOs</a:t>
            </a:r>
            <a:r>
              <a:rPr lang="pt-BR" dirty="0">
                <a:ea typeface="+mn-lt"/>
                <a:cs typeface="+mn-lt"/>
              </a:rPr>
              <a:t> como World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Warcraft (2004)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Popularidade de </a:t>
            </a:r>
            <a:r>
              <a:rPr lang="pt-BR" dirty="0" err="1">
                <a:ea typeface="+mn-lt"/>
                <a:cs typeface="+mn-lt"/>
              </a:rPr>
              <a:t>FPSs</a:t>
            </a:r>
            <a:r>
              <a:rPr lang="pt-BR" dirty="0">
                <a:ea typeface="+mn-lt"/>
                <a:cs typeface="+mn-lt"/>
              </a:rPr>
              <a:t> (</a:t>
            </a:r>
            <a:r>
              <a:rPr lang="pt-BR" dirty="0" err="1">
                <a:ea typeface="+mn-lt"/>
                <a:cs typeface="+mn-lt"/>
              </a:rPr>
              <a:t>First</a:t>
            </a:r>
            <a:r>
              <a:rPr lang="pt-BR" dirty="0">
                <a:ea typeface="+mn-lt"/>
                <a:cs typeface="+mn-lt"/>
              </a:rPr>
              <a:t>-Person </a:t>
            </a:r>
            <a:r>
              <a:rPr lang="pt-BR" dirty="0" err="1">
                <a:ea typeface="+mn-lt"/>
                <a:cs typeface="+mn-lt"/>
              </a:rPr>
              <a:t>Shooters</a:t>
            </a:r>
            <a:r>
              <a:rPr lang="pt-BR" dirty="0">
                <a:ea typeface="+mn-lt"/>
                <a:cs typeface="+mn-lt"/>
              </a:rPr>
              <a:t>) como Halo e </a:t>
            </a:r>
            <a:r>
              <a:rPr lang="pt-BR" dirty="0" err="1">
                <a:ea typeface="+mn-lt"/>
                <a:cs typeface="+mn-lt"/>
              </a:rPr>
              <a:t>Call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Duty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Avanços nas conexões de internet que permitiram multiplayer em tempo real</a:t>
            </a:r>
            <a:endParaRPr lang="pt-BR" dirty="0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A3AA8-B28A-86F4-32ED-6CCE568A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B4CD-6CBB-40D3-A358-7A14D8990F0E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DFF26-F2E5-05B4-DEE5-C6C4B8BA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9E7C3-9D73-A489-3CBB-3177FC09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5653A4-841A-A4C1-95C0-06CDC053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0" y="2300655"/>
            <a:ext cx="4475284" cy="24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FA90B-E125-7982-E0A0-D9F835B0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Cultura dos Jogos e Outras Mídias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01CED2-E35F-CBBC-1E7C-B68DB4C9B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- Adaptações de jogos para o cinema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</a:t>
            </a:r>
            <a:r>
              <a:rPr lang="pt-BR" dirty="0" err="1">
                <a:ea typeface="+mn-lt"/>
                <a:cs typeface="+mn-lt"/>
              </a:rPr>
              <a:t>Resident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Evil</a:t>
            </a:r>
            <a:r>
              <a:rPr lang="pt-BR" dirty="0">
                <a:ea typeface="+mn-lt"/>
                <a:cs typeface="+mn-lt"/>
              </a:rPr>
              <a:t>, Tomb Raider)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Influência dos jogos na música e no design de som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Jogos como formas de contar histórias complexas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The </a:t>
            </a:r>
            <a:r>
              <a:rPr lang="pt-BR" dirty="0" err="1">
                <a:ea typeface="+mn-lt"/>
                <a:cs typeface="+mn-lt"/>
              </a:rPr>
              <a:t>Last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Us)</a:t>
            </a:r>
            <a:endParaRPr lang="pt-BR" dirty="0"/>
          </a:p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901116-A323-5D18-3CAE-332BDA7B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C32A-46A5-4CD4-A3ED-2BBD08EA32B5}" type="datetime1">
              <a:t>12/09/2024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5C5955-DB4D-7E8F-91EE-E38739D0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BFCC0-CA2B-9521-A594-42A71CC2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7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2AD3-0DA6-16B9-9B36-F0E73CE0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a typeface="+mj-lt"/>
                <a:cs typeface="+mj-lt"/>
              </a:rPr>
              <a:t>Anos 2010 - Expansão dos Jogos Mobile e Realidade Virtual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69240-2F43-9E8C-EF3B-7D5966CD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 Crescimento massivo dos jogos mobile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</a:t>
            </a:r>
            <a:r>
              <a:rPr lang="pt-BR" dirty="0" err="1">
                <a:ea typeface="+mn-lt"/>
                <a:cs typeface="+mn-lt"/>
              </a:rPr>
              <a:t>Angry</a:t>
            </a:r>
            <a:r>
              <a:rPr lang="pt-BR" dirty="0">
                <a:ea typeface="+mn-lt"/>
                <a:cs typeface="+mn-lt"/>
              </a:rPr>
              <a:t> Birds, Clash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Clans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Lançamento de dispositivos de realidade virtual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</a:t>
            </a:r>
            <a:r>
              <a:rPr lang="pt-BR" dirty="0" err="1">
                <a:ea typeface="+mn-lt"/>
                <a:cs typeface="+mn-lt"/>
              </a:rPr>
              <a:t>Oculus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Rift</a:t>
            </a:r>
            <a:r>
              <a:rPr lang="pt-BR" dirty="0">
                <a:ea typeface="+mn-lt"/>
                <a:cs typeface="+mn-lt"/>
              </a:rPr>
              <a:t>, HTC Vive)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- Popularidade de jogos indies como Minecraft e </a:t>
            </a:r>
            <a:r>
              <a:rPr lang="pt-BR" dirty="0" err="1">
                <a:ea typeface="+mn-lt"/>
                <a:cs typeface="+mn-lt"/>
              </a:rPr>
              <a:t>Undertale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- A ascensão dos jogos de </a:t>
            </a:r>
            <a:r>
              <a:rPr lang="pt-BR" dirty="0" err="1">
                <a:ea typeface="+mn-lt"/>
                <a:cs typeface="+mn-lt"/>
              </a:rPr>
              <a:t>eSports</a:t>
            </a:r>
            <a:endParaRPr lang="pt-BR" dirty="0" err="1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48DE13-9E8D-385A-4F74-F94BC9AA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FA8A-6388-4AEC-8BD4-ABC570AD3002}" type="datetime1">
              <a:t>12/09/2024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9A9C8-4E1F-8A64-13E1-EA7AEE88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D269-A6BD-FAC8-25C4-00E4EAA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CAD3FD-A04D-03C3-2E60-3D10E48C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3" y="4457700"/>
            <a:ext cx="3571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55C8A-53BD-3916-8D16-A9B71094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35" y="914203"/>
            <a:ext cx="4661487" cy="1588674"/>
          </a:xfrm>
        </p:spPr>
        <p:txBody>
          <a:bodyPr/>
          <a:lstStyle/>
          <a:p>
            <a:r>
              <a:rPr lang="pt-BR" b="0" dirty="0">
                <a:ea typeface="+mj-lt"/>
                <a:cs typeface="+mj-lt"/>
              </a:rPr>
              <a:t> Impacto Cultural e Social dos Jogos Digitais</a:t>
            </a:r>
            <a:endParaRPr lang="pt-BR" dirty="0"/>
          </a:p>
        </p:txBody>
      </p:sp>
      <p:pic>
        <p:nvPicPr>
          <p:cNvPr id="8" name="Espaço Reservado para Imagem 7" descr="Uma imagem contendo pessoa, mulher, jovem, menina&#10;&#10;Descrição gerada automaticamente">
            <a:extLst>
              <a:ext uri="{FF2B5EF4-FFF2-40B4-BE49-F238E27FC236}">
                <a16:creationId xmlns:a16="http://schemas.microsoft.com/office/drawing/2014/main" id="{E9747CC0-2357-3474-3984-0F1CA5AC3F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27" r="16727"/>
          <a:stretch/>
        </p:blipFill>
        <p:spPr>
          <a:xfrm>
            <a:off x="6409960" y="2065093"/>
            <a:ext cx="3404820" cy="286849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F9FCA9-0A62-1417-53E4-C8819135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5298" y="2934575"/>
            <a:ext cx="4110799" cy="2387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-</a:t>
            </a:r>
            <a:r>
              <a:rPr lang="pt-BR" sz="1400" dirty="0">
                <a:ea typeface="+mn-lt"/>
                <a:cs typeface="+mn-lt"/>
              </a:rPr>
              <a:t> Comunidades de jogos online (</a:t>
            </a:r>
            <a:r>
              <a:rPr lang="pt-BR" sz="1400" err="1">
                <a:ea typeface="+mn-lt"/>
                <a:cs typeface="+mn-lt"/>
              </a:rPr>
              <a:t>ex</a:t>
            </a:r>
            <a:r>
              <a:rPr lang="pt-BR" sz="1400" dirty="0">
                <a:ea typeface="+mn-lt"/>
                <a:cs typeface="+mn-lt"/>
              </a:rPr>
              <a:t>: </a:t>
            </a:r>
            <a:r>
              <a:rPr lang="pt-BR" sz="1400" err="1">
                <a:ea typeface="+mn-lt"/>
                <a:cs typeface="+mn-lt"/>
              </a:rPr>
              <a:t>Twitch</a:t>
            </a:r>
            <a:r>
              <a:rPr lang="pt-BR" sz="1400" dirty="0">
                <a:ea typeface="+mn-lt"/>
                <a:cs typeface="+mn-lt"/>
              </a:rPr>
              <a:t>, YouTube </a:t>
            </a:r>
            <a:r>
              <a:rPr lang="pt-BR" sz="1400" err="1">
                <a:ea typeface="+mn-lt"/>
                <a:cs typeface="+mn-lt"/>
              </a:rPr>
              <a:t>Gaming</a:t>
            </a:r>
            <a:r>
              <a:rPr lang="pt-BR" sz="1400" dirty="0">
                <a:ea typeface="+mn-lt"/>
                <a:cs typeface="+mn-lt"/>
              </a:rPr>
              <a:t>)</a:t>
            </a:r>
            <a:endParaRPr lang="pt-BR" sz="1400"/>
          </a:p>
          <a:p>
            <a:r>
              <a:rPr lang="pt-BR" sz="1400" dirty="0">
                <a:ea typeface="+mn-lt"/>
                <a:cs typeface="+mn-lt"/>
              </a:rPr>
              <a:t>- Inclusão de narrativas mais diversas e personagens complexos</a:t>
            </a:r>
            <a:endParaRPr lang="pt-BR" sz="1400"/>
          </a:p>
          <a:p>
            <a:r>
              <a:rPr lang="pt-BR" sz="1400" dirty="0">
                <a:ea typeface="+mn-lt"/>
                <a:cs typeface="+mn-lt"/>
              </a:rPr>
              <a:t>- Jogos como forma de socialização e entretenimento globa</a:t>
            </a:r>
            <a:r>
              <a:rPr lang="pt-BR" dirty="0">
                <a:ea typeface="+mn-lt"/>
                <a:cs typeface="+mn-lt"/>
              </a:rPr>
              <a:t>l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D670A-9452-2C00-7F7D-C1FAB4E7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23A1-4D56-465C-84E5-9A0151E16B8B}" type="datetime1">
              <a:t>12/09/2024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5D4B3-88DA-9DA0-2FD2-36EF1814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840330-6DC5-CF6A-EB7A-834495CC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9954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PortalVTI</vt:lpstr>
      <vt:lpstr>Evolução dos jogos digitais </vt:lpstr>
      <vt:lpstr>A importância dos jogos digitais</vt:lpstr>
      <vt:lpstr> Anos 1980 - Os Primórdios dos Consoles e Arcades</vt:lpstr>
      <vt:lpstr>Anos 1990 - A Revolução dos 16 e 32 Bits</vt:lpstr>
      <vt:lpstr>Avanços Tecnológicos - Hardware e Software</vt:lpstr>
      <vt:lpstr>Anos 2000 - A Chegada dos Jogos Online e Multijogador</vt:lpstr>
      <vt:lpstr>Cultura dos Jogos e Outras Mídias</vt:lpstr>
      <vt:lpstr>Anos 2010 - Expansão dos Jogos Mobile e Realidade Virtual</vt:lpstr>
      <vt:lpstr> Impacto Cultural e Social dos Jogos Digitais</vt:lpstr>
      <vt:lpstr> Anos 2020 - Streaming e Jogos na Nuvem</vt:lpstr>
      <vt:lpstr>O Futuro dos Jogos Digitais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151</cp:revision>
  <dcterms:created xsi:type="dcterms:W3CDTF">2024-09-12T12:14:52Z</dcterms:created>
  <dcterms:modified xsi:type="dcterms:W3CDTF">2024-09-12T13:01:41Z</dcterms:modified>
</cp:coreProperties>
</file>