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papa Gabriel" initials="MG" lastIdx="0" clrIdx="0">
    <p:extLst>
      <p:ext uri="{19B8F6BF-5375-455C-9EA6-DF929625EA0E}">
        <p15:presenceInfo xmlns:p15="http://schemas.microsoft.com/office/powerpoint/2012/main" userId="S-1-5-21-2746947490-2223147046-255979121-879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8E5AE9-91A0-42F8-8624-34380D150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351DD96-08BC-458C-84E0-98CBF7F0B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3246A04-B2DC-4C9A-9767-5634F222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2A64-6502-4693-B166-A4187A8CFB1C}" type="datetimeFigureOut">
              <a:rPr lang="fi-FI" smtClean="0"/>
              <a:t>28.5.2021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74C891C-A12F-4077-8D4E-D0F52BEF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E852BF1-A375-4963-BAC4-F434BA69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B545-8946-43CE-9705-65407138B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998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77DC31-33D4-4202-B4A8-F7E893DA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198850F-2B77-4FB7-AC87-B3D260A76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660AA3C-0CB6-4035-AA66-65F50A01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2A64-6502-4693-B166-A4187A8CFB1C}" type="datetimeFigureOut">
              <a:rPr lang="fi-FI" smtClean="0"/>
              <a:t>28.5.2021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C6CE565-8A80-4B30-9E1D-CBE8D920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D1DED22-429C-4073-ACA5-37FB96AB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B545-8946-43CE-9705-65407138B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484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7158BC29-5D1F-49AD-9F08-340504D52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3CE49A1-5C0B-42D4-B85F-66A4FDAB2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638C142-709F-41DD-BA24-0AD23CBD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2A64-6502-4693-B166-A4187A8CFB1C}" type="datetimeFigureOut">
              <a:rPr lang="fi-FI" smtClean="0"/>
              <a:t>28.5.2021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924C948-5D62-4FDD-9C46-FA5A1B31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3EA01E8-F117-4FF9-8FE9-21506FBC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B545-8946-43CE-9705-65407138B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79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2B7A8C-A89C-49E9-B439-D67A7D2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BE487EB-8468-472F-BE4A-F06658D0E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92B0E75-5F2B-41A3-B8B7-D3A4C6EC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2A64-6502-4693-B166-A4187A8CFB1C}" type="datetimeFigureOut">
              <a:rPr lang="fi-FI" smtClean="0"/>
              <a:t>28.5.2021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37A3947-19BF-40FE-8EC3-E44A379B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000FD9F-8346-42E0-8A8E-F9D583FC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B545-8946-43CE-9705-65407138B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216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341F76A-4B5B-40C0-ADA3-3D3220F0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A82D932-8180-4D13-A94B-30DA0460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9886957-1907-4584-8F59-EB63D55B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2A64-6502-4693-B166-A4187A8CFB1C}" type="datetimeFigureOut">
              <a:rPr lang="fi-FI" smtClean="0"/>
              <a:t>28.5.2021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8315C7-1877-48E4-8DA4-DA4E2474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E9092A9-327D-42E5-94E9-133FE3B9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B545-8946-43CE-9705-65407138B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280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123B558-55F2-4439-9FFF-96CA2942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0930554-7584-428E-A81E-310535D5F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91B71A8-0158-4269-8F77-A00FD44DA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DB60053-E6B4-4FB0-96F2-44E42B94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2A64-6502-4693-B166-A4187A8CFB1C}" type="datetimeFigureOut">
              <a:rPr lang="fi-FI" smtClean="0"/>
              <a:t>28.5.2021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8CD83CB-65A3-448A-A74B-B4F43437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1402334-2226-4C36-BEF5-7865D42C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B545-8946-43CE-9705-65407138B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2019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AC4830-6105-41A5-B5D7-D595C603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B012884-B21E-4AC0-9F5C-40080382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BA1931F-D2F6-4748-BB3E-87F173F8D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575EAEE-6ADB-450F-B20F-1FC14FFC4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B66DCE3E-6012-4AC7-82D4-F491F623F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E31473CD-CB4A-4C91-B93F-24BD0BD0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2A64-6502-4693-B166-A4187A8CFB1C}" type="datetimeFigureOut">
              <a:rPr lang="fi-FI" smtClean="0"/>
              <a:t>28.5.2021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5D0C563B-2E01-4515-BEA4-E4A10AD5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C5BA1BB3-C7AB-45CB-BDF6-29381971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B545-8946-43CE-9705-65407138B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785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67B254E-35D2-40B9-ACDA-F96E24B2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B4870508-CDE5-45D4-AB93-6FB31E6D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2A64-6502-4693-B166-A4187A8CFB1C}" type="datetimeFigureOut">
              <a:rPr lang="fi-FI" smtClean="0"/>
              <a:t>28.5.2021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A7E67A33-7538-4195-8762-E1C839A7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A8451F2C-6637-44EB-A1F1-0A1FCA0C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B545-8946-43CE-9705-65407138B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593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5207416-80B9-47EC-8C93-9AF7D689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2A64-6502-4693-B166-A4187A8CFB1C}" type="datetimeFigureOut">
              <a:rPr lang="fi-FI" smtClean="0"/>
              <a:t>28.5.2021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AD17B6A-A61B-48F1-999D-45C694C1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F281D45-B972-4ABC-983B-899C5566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B545-8946-43CE-9705-65407138B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947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96EC5B3-EF63-4428-A889-9206F1C4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DF8B9F6-49E2-4F2F-A811-FDF65284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5C16C0B-34CE-426B-8F1F-AE42BE5B3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B04E50F-0456-4309-8C8B-684308B3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2A64-6502-4693-B166-A4187A8CFB1C}" type="datetimeFigureOut">
              <a:rPr lang="fi-FI" smtClean="0"/>
              <a:t>28.5.2021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D25D513-9084-446A-B19B-26C1382E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31700CC-512B-4C62-AD79-9E944F35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B545-8946-43CE-9705-65407138B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707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7FDBBB8-9207-477C-959F-A4342764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674C688-AEDE-44C3-B9AC-72E03CB3A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523C9DD-4E56-49A7-81D8-0BAF29FB5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C400710-2C4D-4AE2-BB13-8BE122F2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2A64-6502-4693-B166-A4187A8CFB1C}" type="datetimeFigureOut">
              <a:rPr lang="fi-FI" smtClean="0"/>
              <a:t>28.5.2021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1E539DF-86FF-40C3-8264-A1B85CCE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7246B59-BADC-433E-8D71-87ADC8BF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B545-8946-43CE-9705-65407138B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082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89F1FFC-14B2-447E-A413-B5F74C4D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1ACB015-F891-478C-8B73-4DA5A49C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451E577-7EA6-451C-B8E5-B9E82A54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2A64-6502-4693-B166-A4187A8CFB1C}" type="datetimeFigureOut">
              <a:rPr lang="fi-FI" smtClean="0"/>
              <a:t>28.5.2021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CB47308-B1E4-4DA6-AA9D-EC6F5BB80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CA6E4B0-495F-43AB-918F-6D54AC31D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B545-8946-43CE-9705-65407138B6A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687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>
            <a:extLst>
              <a:ext uri="{FF2B5EF4-FFF2-40B4-BE49-F238E27FC236}">
                <a16:creationId xmlns:a16="http://schemas.microsoft.com/office/drawing/2014/main" id="{19F70A95-D225-4414-A018-F123A397ABE2}"/>
              </a:ext>
            </a:extLst>
          </p:cNvPr>
          <p:cNvSpPr/>
          <p:nvPr/>
        </p:nvSpPr>
        <p:spPr>
          <a:xfrm>
            <a:off x="4655890" y="520117"/>
            <a:ext cx="2256638" cy="1241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Index.php</a:t>
            </a:r>
            <a:endParaRPr lang="fi-FI" dirty="0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6C8E17D7-4FF7-404E-94E9-92F0C47AB9C3}"/>
              </a:ext>
            </a:extLst>
          </p:cNvPr>
          <p:cNvSpPr/>
          <p:nvPr/>
        </p:nvSpPr>
        <p:spPr>
          <a:xfrm>
            <a:off x="3196205" y="2332140"/>
            <a:ext cx="1627465" cy="101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/>
              <a:t>Landcontroller.php</a:t>
            </a:r>
            <a:endParaRPr lang="fi-FI" sz="1400" dirty="0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315DD3BA-3D8B-4EB5-A5EB-0159DFF294AB}"/>
              </a:ext>
            </a:extLst>
          </p:cNvPr>
          <p:cNvSpPr/>
          <p:nvPr/>
        </p:nvSpPr>
        <p:spPr>
          <a:xfrm>
            <a:off x="6597943" y="2332139"/>
            <a:ext cx="1627465" cy="101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/>
              <a:t>Pagecontroller.php</a:t>
            </a:r>
            <a:endParaRPr lang="fi-FI" sz="1400" dirty="0"/>
          </a:p>
        </p:txBody>
      </p:sp>
      <p:cxnSp>
        <p:nvCxnSpPr>
          <p:cNvPr id="10" name="Yhdistin: Kulma 9">
            <a:extLst>
              <a:ext uri="{FF2B5EF4-FFF2-40B4-BE49-F238E27FC236}">
                <a16:creationId xmlns:a16="http://schemas.microsoft.com/office/drawing/2014/main" id="{4C9B8ACF-F996-4E2B-BA33-31929B4E8FD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611848" y="1159779"/>
            <a:ext cx="570452" cy="1774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Yhdistin: Kulma 12">
            <a:extLst>
              <a:ext uri="{FF2B5EF4-FFF2-40B4-BE49-F238E27FC236}">
                <a16:creationId xmlns:a16="http://schemas.microsoft.com/office/drawing/2014/main" id="{2DBBD617-9DE8-4F95-A8DE-76FB27C8164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312717" y="1233179"/>
            <a:ext cx="570451" cy="1627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orakulmio 18">
            <a:extLst>
              <a:ext uri="{FF2B5EF4-FFF2-40B4-BE49-F238E27FC236}">
                <a16:creationId xmlns:a16="http://schemas.microsoft.com/office/drawing/2014/main" id="{AE02C14E-ADDB-48B8-A2C4-F0E705F99700}"/>
              </a:ext>
            </a:extLst>
          </p:cNvPr>
          <p:cNvSpPr/>
          <p:nvPr/>
        </p:nvSpPr>
        <p:spPr>
          <a:xfrm>
            <a:off x="9627766" y="2126609"/>
            <a:ext cx="1627465" cy="101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/>
              <a:t>auth.php</a:t>
            </a:r>
            <a:endParaRPr lang="fi-FI" sz="1400" dirty="0"/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AA6430EA-2625-43F9-93F5-D717588BAC02}"/>
              </a:ext>
            </a:extLst>
          </p:cNvPr>
          <p:cNvSpPr/>
          <p:nvPr/>
        </p:nvSpPr>
        <p:spPr>
          <a:xfrm>
            <a:off x="3217179" y="4063067"/>
            <a:ext cx="1627465" cy="101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/>
              <a:t>Lessor.view.php</a:t>
            </a:r>
            <a:endParaRPr lang="fi-FI" sz="1400" dirty="0"/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F15B41F2-F136-4328-B430-535FEC75982C}"/>
              </a:ext>
            </a:extLst>
          </p:cNvPr>
          <p:cNvSpPr/>
          <p:nvPr/>
        </p:nvSpPr>
        <p:spPr>
          <a:xfrm>
            <a:off x="1181452" y="4063067"/>
            <a:ext cx="1627465" cy="101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/>
              <a:t>addrent.view.php</a:t>
            </a:r>
            <a:endParaRPr lang="fi-FI" sz="1400" dirty="0"/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EC11AB35-ABEB-48D4-B3C8-35EFFEE6E502}"/>
              </a:ext>
            </a:extLst>
          </p:cNvPr>
          <p:cNvSpPr/>
          <p:nvPr/>
        </p:nvSpPr>
        <p:spPr>
          <a:xfrm>
            <a:off x="2910980" y="2013358"/>
            <a:ext cx="5528345" cy="1560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Suorakulmio 25">
            <a:extLst>
              <a:ext uri="{FF2B5EF4-FFF2-40B4-BE49-F238E27FC236}">
                <a16:creationId xmlns:a16="http://schemas.microsoft.com/office/drawing/2014/main" id="{97A5F7CF-CF97-4D4F-9F7B-34B8C0C2452C}"/>
              </a:ext>
            </a:extLst>
          </p:cNvPr>
          <p:cNvSpPr/>
          <p:nvPr/>
        </p:nvSpPr>
        <p:spPr>
          <a:xfrm>
            <a:off x="2910980" y="2013358"/>
            <a:ext cx="947956" cy="226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Controllers</a:t>
            </a:r>
            <a:endParaRPr lang="fi-FI" sz="1200" dirty="0">
              <a:solidFill>
                <a:schemeClr val="tx1"/>
              </a:solidFill>
            </a:endParaRPr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2C8ED6E7-A332-49DE-A81A-4C100BF3CBA0}"/>
              </a:ext>
            </a:extLst>
          </p:cNvPr>
          <p:cNvSpPr/>
          <p:nvPr/>
        </p:nvSpPr>
        <p:spPr>
          <a:xfrm>
            <a:off x="9627765" y="3428999"/>
            <a:ext cx="1627465" cy="101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/>
              <a:t>helper.php</a:t>
            </a:r>
            <a:endParaRPr lang="fi-FI" sz="1400" dirty="0"/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EC0BCEB9-FA48-4FE3-BF34-0A300DCFA9BF}"/>
              </a:ext>
            </a:extLst>
          </p:cNvPr>
          <p:cNvSpPr/>
          <p:nvPr/>
        </p:nvSpPr>
        <p:spPr>
          <a:xfrm>
            <a:off x="9429226" y="1761686"/>
            <a:ext cx="1996580" cy="2936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989A137C-A4D9-45B1-AE8F-63E771082FC1}"/>
              </a:ext>
            </a:extLst>
          </p:cNvPr>
          <p:cNvSpPr/>
          <p:nvPr/>
        </p:nvSpPr>
        <p:spPr>
          <a:xfrm>
            <a:off x="9429226" y="1761686"/>
            <a:ext cx="813732" cy="251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Helpers</a:t>
            </a:r>
            <a:endParaRPr lang="fi-FI" sz="1200" dirty="0">
              <a:solidFill>
                <a:schemeClr val="tx1"/>
              </a:solidFill>
            </a:endParaRPr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759FFFCC-6DE2-43C6-93F9-E5725C28AF64}"/>
              </a:ext>
            </a:extLst>
          </p:cNvPr>
          <p:cNvSpPr/>
          <p:nvPr/>
        </p:nvSpPr>
        <p:spPr>
          <a:xfrm>
            <a:off x="3217179" y="5338193"/>
            <a:ext cx="1627465" cy="101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50" dirty="0" err="1"/>
              <a:t>Registerfron.view.php</a:t>
            </a:r>
            <a:endParaRPr lang="fi-FI" sz="1250" dirty="0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7C3D2D5E-EAFA-4664-93A3-CA1084C5CBA2}"/>
              </a:ext>
            </a:extLst>
          </p:cNvPr>
          <p:cNvSpPr/>
          <p:nvPr/>
        </p:nvSpPr>
        <p:spPr>
          <a:xfrm>
            <a:off x="1181452" y="5338192"/>
            <a:ext cx="1627465" cy="101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/>
              <a:t>Loginform.view.php</a:t>
            </a:r>
            <a:endParaRPr lang="fi-FI" sz="1400" dirty="0"/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9A21A5C0-0473-4490-934D-3AEE54F8D190}"/>
              </a:ext>
            </a:extLst>
          </p:cNvPr>
          <p:cNvSpPr/>
          <p:nvPr/>
        </p:nvSpPr>
        <p:spPr>
          <a:xfrm>
            <a:off x="788565" y="3649211"/>
            <a:ext cx="4446165" cy="2936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Suorakulmio 34">
            <a:extLst>
              <a:ext uri="{FF2B5EF4-FFF2-40B4-BE49-F238E27FC236}">
                <a16:creationId xmlns:a16="http://schemas.microsoft.com/office/drawing/2014/main" id="{E29CA203-CA52-401C-B8F5-192B9D187CD4}"/>
              </a:ext>
            </a:extLst>
          </p:cNvPr>
          <p:cNvSpPr/>
          <p:nvPr/>
        </p:nvSpPr>
        <p:spPr>
          <a:xfrm>
            <a:off x="788565" y="3649211"/>
            <a:ext cx="1031846" cy="2600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views</a:t>
            </a:r>
            <a:endParaRPr lang="fi-FI" sz="1200" dirty="0">
              <a:solidFill>
                <a:schemeClr val="tx1"/>
              </a:solidFill>
            </a:endParaRPr>
          </a:p>
        </p:txBody>
      </p:sp>
      <p:sp>
        <p:nvSpPr>
          <p:cNvPr id="37" name="Suorakulmio 36">
            <a:extLst>
              <a:ext uri="{FF2B5EF4-FFF2-40B4-BE49-F238E27FC236}">
                <a16:creationId xmlns:a16="http://schemas.microsoft.com/office/drawing/2014/main" id="{2E6D31DA-F689-4503-8FB9-1BACDBED8D1B}"/>
              </a:ext>
            </a:extLst>
          </p:cNvPr>
          <p:cNvSpPr/>
          <p:nvPr/>
        </p:nvSpPr>
        <p:spPr>
          <a:xfrm>
            <a:off x="5979255" y="3970788"/>
            <a:ext cx="1587616" cy="72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/>
              <a:t>land.php</a:t>
            </a:r>
            <a:endParaRPr lang="fi-FI" sz="1400" dirty="0"/>
          </a:p>
        </p:txBody>
      </p:sp>
      <p:sp>
        <p:nvSpPr>
          <p:cNvPr id="41" name="Suorakulmio 40">
            <a:extLst>
              <a:ext uri="{FF2B5EF4-FFF2-40B4-BE49-F238E27FC236}">
                <a16:creationId xmlns:a16="http://schemas.microsoft.com/office/drawing/2014/main" id="{A64E79B1-1E12-409D-AA63-D1E67E3ECA76}"/>
              </a:ext>
            </a:extLst>
          </p:cNvPr>
          <p:cNvSpPr/>
          <p:nvPr/>
        </p:nvSpPr>
        <p:spPr>
          <a:xfrm>
            <a:off x="5979255" y="4974668"/>
            <a:ext cx="1587616" cy="72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err="1"/>
              <a:t>user.php</a:t>
            </a:r>
            <a:endParaRPr lang="fi-FI" sz="1400" dirty="0"/>
          </a:p>
        </p:txBody>
      </p:sp>
      <p:sp>
        <p:nvSpPr>
          <p:cNvPr id="43" name="Suorakulmio 42">
            <a:extLst>
              <a:ext uri="{FF2B5EF4-FFF2-40B4-BE49-F238E27FC236}">
                <a16:creationId xmlns:a16="http://schemas.microsoft.com/office/drawing/2014/main" id="{09BB0DF4-FCBB-480E-92A4-67FF69F3DFB3}"/>
              </a:ext>
            </a:extLst>
          </p:cNvPr>
          <p:cNvSpPr/>
          <p:nvPr/>
        </p:nvSpPr>
        <p:spPr>
          <a:xfrm>
            <a:off x="5784209" y="3649211"/>
            <a:ext cx="1996580" cy="2181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Suorakulmio 43">
            <a:extLst>
              <a:ext uri="{FF2B5EF4-FFF2-40B4-BE49-F238E27FC236}">
                <a16:creationId xmlns:a16="http://schemas.microsoft.com/office/drawing/2014/main" id="{ED4AEF5E-B94F-4628-8C9D-5DEE1A92A991}"/>
              </a:ext>
            </a:extLst>
          </p:cNvPr>
          <p:cNvSpPr/>
          <p:nvPr/>
        </p:nvSpPr>
        <p:spPr>
          <a:xfrm>
            <a:off x="5784209" y="3649211"/>
            <a:ext cx="742426" cy="246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>
                <a:solidFill>
                  <a:schemeClr val="tx1"/>
                </a:solidFill>
              </a:rPr>
              <a:t>Models</a:t>
            </a:r>
            <a:endParaRPr lang="fi-FI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0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C79298-4812-4D78-8375-C0209E13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EF08B85-1347-493E-97D9-80BC3CDC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986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45</Words>
  <Application>Microsoft Office PowerPoint</Application>
  <PresentationFormat>Laajakuva</PresentationFormat>
  <Paragraphs>15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Office-teema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Mupapa Gabriel</dc:creator>
  <cp:lastModifiedBy>Mupapa Gabriel</cp:lastModifiedBy>
  <cp:revision>5</cp:revision>
  <dcterms:created xsi:type="dcterms:W3CDTF">2021-05-28T07:47:10Z</dcterms:created>
  <dcterms:modified xsi:type="dcterms:W3CDTF">2021-05-28T09:02:34Z</dcterms:modified>
</cp:coreProperties>
</file>