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ef45a3e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c5ef45a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ef45a3e2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c5ef45a3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75c6d79b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c75c6d79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ef45a3e2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c5ef45a3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5ef45a3e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c5ef45a3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5ef45a3e2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c5ef45a3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ef45a3e2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c5ef45a3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5ef45a3e2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c5ef45a3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afe96b70b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cafe96b7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80a57e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c780a57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://www.basef.com.br/index.php/Atalhos_do_IntelliJ_Idea" TargetMode="External"/><Relationship Id="rId11" Type="http://schemas.openxmlformats.org/officeDocument/2006/relationships/hyperlink" Target="https://plugins.jetbrains.com/plugin/10080-rainbow-brackets" TargetMode="External"/><Relationship Id="rId10" Type="http://schemas.openxmlformats.org/officeDocument/2006/relationships/hyperlink" Target="https://plugins.jetbrains.com/plugin/11938-one-dark-theme" TargetMode="External"/><Relationship Id="rId9" Type="http://schemas.openxmlformats.org/officeDocument/2006/relationships/hyperlink" Target="https://plugins.jetbrains.com/plugin/8575-nyan-progress-bar" TargetMode="External"/><Relationship Id="rId5" Type="http://schemas.openxmlformats.org/officeDocument/2006/relationships/hyperlink" Target="http://www.basef.com.br/index.php/Atalhos_do_IntelliJ_Idea" TargetMode="External"/><Relationship Id="rId6" Type="http://schemas.openxmlformats.org/officeDocument/2006/relationships/hyperlink" Target="https://plugins.jetbrains.com/plugin/10044-atom-material-icons%E2%80%8B" TargetMode="External"/><Relationship Id="rId7" Type="http://schemas.openxmlformats.org/officeDocument/2006/relationships/hyperlink" Target="https://plugins.jetbrains.com/plugin/7499-gittoolbox" TargetMode="External"/><Relationship Id="rId8" Type="http://schemas.openxmlformats.org/officeDocument/2006/relationships/hyperlink" Target="https://plugins.jetbrains.com/plugin/9792-key-promoter-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in/cami-la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s://www.instagram.com/camimi_la" TargetMode="External"/><Relationship Id="rId8" Type="http://schemas.openxmlformats.org/officeDocument/2006/relationships/hyperlink" Target="https://github.com/cami-la/curso-dio-intro-colle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0" y="39293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Graduanda em Ciência da Computação 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289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129314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são e porque usamos Collections Framework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Composição do Collections Framework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Hierarquia do Collections Framework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443575" y="1191429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JDK 11 + IDE 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 + Conta no GitHub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Papel + Caneta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432575" y="2870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32988" y="986783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Collection é um objeto que agrupa múltiplos elementos (variáveis primitivas ou objetos) dentro de uma única unidade.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Serve para armazenar e processar conjuntos de dados de forma eficiente.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Antes do Java 2 (JDK 1.2), a implementação de coleções na linguagem Java incluía poucas classes e não tinha a organização de um framework.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8515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Composição Collections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33000" y="10872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 contrato que quando assumido por uma classe deve ser implementado.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Implementações ou Classes: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são as materializações, a codificação das interfaces.</a:t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É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uma sequência lógica, finita e definida de instruções que devem ser seguidas para resolver um problema.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33000" y="42201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575" y="1021025"/>
            <a:ext cx="4675250" cy="3789524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/>
          <p:nvPr/>
        </p:nvSpPr>
        <p:spPr>
          <a:xfrm>
            <a:off x="3521750" y="1415050"/>
            <a:ext cx="763200" cy="4692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747375" y="1415050"/>
            <a:ext cx="763200" cy="4692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510575" y="2966600"/>
            <a:ext cx="763200" cy="4692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645000" y="2337150"/>
            <a:ext cx="584400" cy="469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942175" y="2337150"/>
            <a:ext cx="632400" cy="469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237650" y="4341350"/>
            <a:ext cx="584400" cy="4692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987600" y="2817600"/>
            <a:ext cx="584400" cy="4692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135900" y="1884250"/>
            <a:ext cx="584400" cy="469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135900" y="2353450"/>
            <a:ext cx="584400" cy="469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5599975" y="3903950"/>
            <a:ext cx="584400" cy="469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555275" y="4372700"/>
            <a:ext cx="673800" cy="4065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325388" y="2337150"/>
            <a:ext cx="584400" cy="46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926163" y="3903950"/>
            <a:ext cx="584400" cy="46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353550" y="3842900"/>
            <a:ext cx="673800" cy="591300"/>
          </a:xfrm>
          <a:prstGeom prst="ellipse">
            <a:avLst/>
          </a:prstGeom>
          <a:noFill/>
          <a:ln cap="flat" cmpd="sng" w="2857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1176575" y="309975"/>
            <a:ext cx="74337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Hierarquia Collections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2638950" y="3842900"/>
            <a:ext cx="673800" cy="591300"/>
          </a:xfrm>
          <a:prstGeom prst="ellipse">
            <a:avLst/>
          </a:prstGeom>
          <a:noFill/>
          <a:ln cap="flat" cmpd="sng" w="2857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33000" y="115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Estude mais sobre a composição das collections: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028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028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Implementações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028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Analise a Hierarquia do Collections Framework.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33000" y="9685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Atalhos do IntelliJ</a:t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http://www.basef.com.br/index.php/Atalhos_do_IntelliJ_Idea</a:t>
            </a:r>
            <a:b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</a:b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Plugins IntelliJ</a:t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Atom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Git tool box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Key promoter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Nyan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One dark theme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Rainbow Brackets </a:t>
            </a:r>
            <a:endParaRPr sz="3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25" y="2135225"/>
            <a:ext cx="489251" cy="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50" y="1486225"/>
            <a:ext cx="461600" cy="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00" y="2811876"/>
            <a:ext cx="406300" cy="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227425" y="2710325"/>
            <a:ext cx="53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https://www.instagram.com/camimi_la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227425" y="1495300"/>
            <a:ext cx="728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https://github.com/cami-la/curso-dio-intro-collections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227425" y="2135225"/>
            <a:ext cx="50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https://www.linkedin.com/in/cami-la/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