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5de0540b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c5de054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5de0540b1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c5de0540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096d2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c6f8096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5de0540b1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c5de0540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33878c23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33878c2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linkedin.com/in/cami-la/" TargetMode="External"/><Relationship Id="rId5" Type="http://schemas.openxmlformats.org/officeDocument/2006/relationships/hyperlink" Target="https://github.com/cami-l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7900" y="39293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Graduanda em Ciência da Computação 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289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Collections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741550" y="1326453"/>
            <a:ext cx="7860600" cy="27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Ao final deste curso, o Dev será capaz de entender o que é o Collection Framework e a aplicabilidade de suas principais interfaces: List, Set e Map. </a:t>
            </a:r>
            <a:b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Também aprenderá um pouco de Stream API e como ela pode nos ajudar na manipulação das collections.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267750" y="1548813"/>
            <a:ext cx="54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Coleções com iterações ordenadas: List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267756" y="2326625"/>
            <a:ext cx="51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Coleções com Singularidade: Set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267756" y="3104413"/>
            <a:ext cx="5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Coleções de Pares: Map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83556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b="1" lang="en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267756" y="3867900"/>
            <a:ext cx="5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 API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311700" y="1054317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Estudante de Ciência da Computação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 a programação através do excel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 e Angular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Adoro desafios e aprender coisas novas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Aspirante a YouTuber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https://www.linkedin.com/in/cami-la/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https://github.com/cami-la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