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6"/>
  </p:notesMasterIdLst>
  <p:sldIdLst>
    <p:sldId id="256" r:id="rId2"/>
    <p:sldId id="300" r:id="rId3"/>
    <p:sldId id="304" r:id="rId4"/>
    <p:sldId id="301" r:id="rId5"/>
    <p:sldId id="302" r:id="rId6"/>
    <p:sldId id="303" r:id="rId7"/>
    <p:sldId id="305" r:id="rId8"/>
    <p:sldId id="306" r:id="rId9"/>
    <p:sldId id="307" r:id="rId10"/>
    <p:sldId id="309" r:id="rId11"/>
    <p:sldId id="310" r:id="rId12"/>
    <p:sldId id="311" r:id="rId13"/>
    <p:sldId id="279" r:id="rId14"/>
    <p:sldId id="312" r:id="rId15"/>
  </p:sldIdLst>
  <p:sldSz cx="9144000" cy="5143500" type="screen16x9"/>
  <p:notesSz cx="6858000" cy="9144000"/>
  <p:embeddedFontLst>
    <p:embeddedFont>
      <p:font typeface="Anton" pitchFamily="2" charset="0"/>
      <p:regular r:id="rId17"/>
    </p:embeddedFont>
    <p:embeddedFont>
      <p:font typeface="Changa One" panose="020B0604020202020204" charset="0"/>
      <p:regular r:id="rId18"/>
      <p:italic r:id="rId19"/>
    </p:embeddedFont>
    <p:embeddedFont>
      <p:font typeface="Lilita One" panose="020B0604020202020204" charset="0"/>
      <p:regular r:id="rId20"/>
    </p:embeddedFont>
    <p:embeddedFont>
      <p:font typeface="Open Sans" panose="020B0606030504020204" pitchFamily="34" charset="0"/>
      <p:regular r:id="rId21"/>
      <p:bold r:id="rId22"/>
      <p:italic r:id="rId23"/>
      <p:boldItalic r:id="rId24"/>
    </p:embeddedFont>
    <p:embeddedFont>
      <p:font typeface="Ramabhadra" panose="020B0604020202020204" charset="0"/>
      <p:regular r:id="rId25"/>
    </p:embeddedFont>
    <p:embeddedFont>
      <p:font typeface="Roboto" panose="02000000000000000000" pitchFamily="2" charset="0"/>
      <p:regular r:id="rId26"/>
      <p:bold r:id="rId27"/>
      <p:italic r:id="rId28"/>
      <p:boldItalic r:id="rId29"/>
    </p:embeddedFont>
    <p:embeddedFont>
      <p:font typeface="Roboto Condensed Light" panose="02000000000000000000" pitchFamily="2"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46CF74-0093-45AA-83E5-98039E4C253F}">
  <a:tblStyle styleId="{3546CF74-0093-45AA-83E5-98039E4C25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136" autoAdjust="0"/>
  </p:normalViewPr>
  <p:slideViewPr>
    <p:cSldViewPr snapToGrid="0">
      <p:cViewPr varScale="1">
        <p:scale>
          <a:sx n="66" d="100"/>
          <a:sy n="66" d="100"/>
        </p:scale>
        <p:origin x="120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cf216f62cb_1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cf216f62cb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7a1efd3d91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7a1efd3d91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Pada tweet dengan keyword satpol dan tweet, banyak orang memperbincangkan mengenai penggrebekan satpol PP kepada dua pasangan pria yang pangku-pangkuan di salah satu kafe di Jakarta. Ada dua pendapat dalam tweet yang saya amati, yaitu yang pro dan yang kontra dengan tindakan satpol PP. </a:t>
            </a:r>
            <a:endParaRPr/>
          </a:p>
        </p:txBody>
      </p:sp>
    </p:spTree>
    <p:extLst>
      <p:ext uri="{BB962C8B-B14F-4D97-AF65-F5344CB8AC3E}">
        <p14:creationId xmlns:p14="http://schemas.microsoft.com/office/powerpoint/2010/main" val="1886824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7a1efd3d91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7a1efd3d91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Pada tweet dengan keyword formula, kampanye, dan dukung, banyak orang membicarakan mengenai acara formula E yang baru2 ini digelar. Pasalnya, sponsor utama dari acara ini adalah perusahaan besar yang memproduksi bir dan mendukung LGBT. Tidak hanya itu, formula E juga dianggap sebagai kampanye lgbt yang terselundup, anggapan ini didukung dengan adanya salah satu tim yang menggunakan sticker Pelangi di mobilnya. Akibat dari kejadian ini, banyak orang yang mengkritik sikap Anies melalui twitter. Anies dianggap salah satu pendukung LGBT.  </a:t>
            </a:r>
            <a:endParaRPr/>
          </a:p>
        </p:txBody>
      </p:sp>
    </p:spTree>
    <p:extLst>
      <p:ext uri="{BB962C8B-B14F-4D97-AF65-F5344CB8AC3E}">
        <p14:creationId xmlns:p14="http://schemas.microsoft.com/office/powerpoint/2010/main" val="4199236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cc30819f88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cc30819f88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cc30819f88_0_24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cc30819f88_0_24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a:t>Pertama2 saya akan menjelaskan terlebih dahulu apa yang dimaksud dengan LGBT</a:t>
            </a:r>
          </a:p>
          <a:p>
            <a:pPr marL="0" lvl="0" indent="0" algn="l" rtl="0">
              <a:spcBef>
                <a:spcPts val="0"/>
              </a:spcBef>
              <a:spcAft>
                <a:spcPts val="0"/>
              </a:spcAft>
              <a:buNone/>
            </a:pPr>
            <a:endParaRPr/>
          </a:p>
        </p:txBody>
      </p:sp>
    </p:spTree>
    <p:extLst>
      <p:ext uri="{BB962C8B-B14F-4D97-AF65-F5344CB8AC3E}">
        <p14:creationId xmlns:p14="http://schemas.microsoft.com/office/powerpoint/2010/main" val="2086272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Di Indonesia sendiri, ….</a:t>
            </a:r>
          </a:p>
          <a:p>
            <a:pPr marL="158750" indent="0">
              <a:buNone/>
            </a:pPr>
            <a:r>
              <a:rPr lang="en-US"/>
              <a:t>Selain itu, terdapat juga organisasi …..</a:t>
            </a:r>
          </a:p>
          <a:p>
            <a:pPr marL="158750" indent="0">
              <a:buNone/>
            </a:pPr>
            <a:r>
              <a:rPr lang="en-US"/>
              <a:t>Dan tercatat bahwa ….</a:t>
            </a:r>
          </a:p>
        </p:txBody>
      </p:sp>
    </p:spTree>
    <p:extLst>
      <p:ext uri="{BB962C8B-B14F-4D97-AF65-F5344CB8AC3E}">
        <p14:creationId xmlns:p14="http://schemas.microsoft.com/office/powerpoint/2010/main" val="3374006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cc30819f88_0_24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cc30819f88_0_24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sv-SE"/>
              <a:t>Pertama2 saya akan menjelaskan terlebih dahulu apa yang dimaksud dengan LGBT</a:t>
            </a:r>
          </a:p>
          <a:p>
            <a:pPr marL="0" lvl="0" indent="0" algn="l" rtl="0">
              <a:spcBef>
                <a:spcPts val="0"/>
              </a:spcBef>
              <a:spcAft>
                <a:spcPts val="0"/>
              </a:spcAft>
              <a:buNone/>
            </a:pPr>
            <a:endParaRPr/>
          </a:p>
        </p:txBody>
      </p:sp>
    </p:spTree>
    <p:extLst>
      <p:ext uri="{BB962C8B-B14F-4D97-AF65-F5344CB8AC3E}">
        <p14:creationId xmlns:p14="http://schemas.microsoft.com/office/powerpoint/2010/main" val="4008870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Akibat maraknya fenomena kalangan LGBT belakangan ini, Pro dan Kontra terhadap kalangan ini menjadi tidak bisa dihindarkan.</a:t>
            </a:r>
          </a:p>
        </p:txBody>
      </p:sp>
    </p:spTree>
    <p:extLst>
      <p:ext uri="{BB962C8B-B14F-4D97-AF65-F5344CB8AC3E}">
        <p14:creationId xmlns:p14="http://schemas.microsoft.com/office/powerpoint/2010/main" val="2377960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Twitter, sebagai salah satu social media yang paling sering digunakan oleh masyarakat Indonesia di tahun 2022, juga seringkali menjadi media</a:t>
            </a:r>
          </a:p>
          <a:p>
            <a:pPr marL="158750" indent="0">
              <a:buNone/>
            </a:pPr>
            <a:r>
              <a:rPr lang="en-US"/>
              <a:t>bagi masyarakat untuk menyuarakan pendapat mengenai fenomena LGBT. Oleh karena itu, saya tertarik untuk melakukan analisis sentimen terhadap isu LGBT di Indonesia.</a:t>
            </a:r>
          </a:p>
        </p:txBody>
      </p:sp>
    </p:spTree>
    <p:extLst>
      <p:ext uri="{BB962C8B-B14F-4D97-AF65-F5344CB8AC3E}">
        <p14:creationId xmlns:p14="http://schemas.microsoft.com/office/powerpoint/2010/main" val="2871539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7a1efd3d91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7a1efd3d91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Pro-Kontra terhadap kalangan ini tidak bisa dihindarkan.</a:t>
            </a:r>
            <a:endParaRPr/>
          </a:p>
        </p:txBody>
      </p:sp>
    </p:spTree>
    <p:extLst>
      <p:ext uri="{BB962C8B-B14F-4D97-AF65-F5344CB8AC3E}">
        <p14:creationId xmlns:p14="http://schemas.microsoft.com/office/powerpoint/2010/main" val="3137302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7a1efd3d91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7a1efd3d91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Pro-Kontra terhadap kalangan ini tidak bisa dihindarkan.</a:t>
            </a:r>
            <a:endParaRPr/>
          </a:p>
        </p:txBody>
      </p:sp>
    </p:spTree>
    <p:extLst>
      <p:ext uri="{BB962C8B-B14F-4D97-AF65-F5344CB8AC3E}">
        <p14:creationId xmlns:p14="http://schemas.microsoft.com/office/powerpoint/2010/main" val="887087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7a1efd3d91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7a1efd3d91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3000 tweets, no delete duplicates</a:t>
            </a:r>
            <a:endParaRPr/>
          </a:p>
        </p:txBody>
      </p:sp>
    </p:spTree>
    <p:extLst>
      <p:ext uri="{BB962C8B-B14F-4D97-AF65-F5344CB8AC3E}">
        <p14:creationId xmlns:p14="http://schemas.microsoft.com/office/powerpoint/2010/main" val="29628260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631650" y="3383375"/>
            <a:ext cx="5934300" cy="49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8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 name="Google Shape;10;p2"/>
          <p:cNvSpPr txBox="1">
            <a:spLocks noGrp="1"/>
          </p:cNvSpPr>
          <p:nvPr>
            <p:ph type="title"/>
          </p:nvPr>
        </p:nvSpPr>
        <p:spPr>
          <a:xfrm>
            <a:off x="621050" y="1254850"/>
            <a:ext cx="5260200" cy="2187000"/>
          </a:xfrm>
          <a:prstGeom prst="rect">
            <a:avLst/>
          </a:prstGeom>
        </p:spPr>
        <p:txBody>
          <a:bodyPr spcFirstLastPara="1" wrap="square" lIns="91425" tIns="91425" rIns="91425" bIns="91425" anchor="ctr" anchorCtr="0">
            <a:noAutofit/>
          </a:bodyPr>
          <a:lstStyle>
            <a:lvl1pPr lvl="0">
              <a:spcBef>
                <a:spcPts val="0"/>
              </a:spcBef>
              <a:spcAft>
                <a:spcPts val="0"/>
              </a:spcAft>
              <a:buSzPts val="7000"/>
              <a:buNone/>
              <a:defRPr sz="7000"/>
            </a:lvl1pPr>
            <a:lvl2pPr lvl="1">
              <a:spcBef>
                <a:spcPts val="0"/>
              </a:spcBef>
              <a:spcAft>
                <a:spcPts val="0"/>
              </a:spcAft>
              <a:buSzPts val="3000"/>
              <a:buNone/>
              <a:defRPr>
                <a:latin typeface="Droid Sans"/>
                <a:ea typeface="Droid Sans"/>
                <a:cs typeface="Droid Sans"/>
                <a:sym typeface="Droid Sans"/>
              </a:defRPr>
            </a:lvl2pPr>
            <a:lvl3pPr lvl="2">
              <a:spcBef>
                <a:spcPts val="0"/>
              </a:spcBef>
              <a:spcAft>
                <a:spcPts val="0"/>
              </a:spcAft>
              <a:buSzPts val="3000"/>
              <a:buNone/>
              <a:defRPr>
                <a:latin typeface="Droid Sans"/>
                <a:ea typeface="Droid Sans"/>
                <a:cs typeface="Droid Sans"/>
                <a:sym typeface="Droid Sans"/>
              </a:defRPr>
            </a:lvl3pPr>
            <a:lvl4pPr lvl="3">
              <a:spcBef>
                <a:spcPts val="0"/>
              </a:spcBef>
              <a:spcAft>
                <a:spcPts val="0"/>
              </a:spcAft>
              <a:buSzPts val="3000"/>
              <a:buNone/>
              <a:defRPr>
                <a:latin typeface="Droid Sans"/>
                <a:ea typeface="Droid Sans"/>
                <a:cs typeface="Droid Sans"/>
                <a:sym typeface="Droid Sans"/>
              </a:defRPr>
            </a:lvl4pPr>
            <a:lvl5pPr lvl="4">
              <a:spcBef>
                <a:spcPts val="0"/>
              </a:spcBef>
              <a:spcAft>
                <a:spcPts val="0"/>
              </a:spcAft>
              <a:buSzPts val="3000"/>
              <a:buNone/>
              <a:defRPr>
                <a:latin typeface="Droid Sans"/>
                <a:ea typeface="Droid Sans"/>
                <a:cs typeface="Droid Sans"/>
                <a:sym typeface="Droid Sans"/>
              </a:defRPr>
            </a:lvl5pPr>
            <a:lvl6pPr lvl="5">
              <a:spcBef>
                <a:spcPts val="0"/>
              </a:spcBef>
              <a:spcAft>
                <a:spcPts val="0"/>
              </a:spcAft>
              <a:buSzPts val="3000"/>
              <a:buNone/>
              <a:defRPr>
                <a:latin typeface="Droid Sans"/>
                <a:ea typeface="Droid Sans"/>
                <a:cs typeface="Droid Sans"/>
                <a:sym typeface="Droid Sans"/>
              </a:defRPr>
            </a:lvl6pPr>
            <a:lvl7pPr lvl="6">
              <a:spcBef>
                <a:spcPts val="0"/>
              </a:spcBef>
              <a:spcAft>
                <a:spcPts val="0"/>
              </a:spcAft>
              <a:buSzPts val="3000"/>
              <a:buNone/>
              <a:defRPr>
                <a:latin typeface="Droid Sans"/>
                <a:ea typeface="Droid Sans"/>
                <a:cs typeface="Droid Sans"/>
                <a:sym typeface="Droid Sans"/>
              </a:defRPr>
            </a:lvl7pPr>
            <a:lvl8pPr lvl="7">
              <a:spcBef>
                <a:spcPts val="0"/>
              </a:spcBef>
              <a:spcAft>
                <a:spcPts val="0"/>
              </a:spcAft>
              <a:buSzPts val="3000"/>
              <a:buNone/>
              <a:defRPr>
                <a:latin typeface="Droid Sans"/>
                <a:ea typeface="Droid Sans"/>
                <a:cs typeface="Droid Sans"/>
                <a:sym typeface="Droid Sans"/>
              </a:defRPr>
            </a:lvl8pPr>
            <a:lvl9pPr lvl="8">
              <a:spcBef>
                <a:spcPts val="0"/>
              </a:spcBef>
              <a:spcAft>
                <a:spcPts val="0"/>
              </a:spcAft>
              <a:buSzPts val="3000"/>
              <a:buNone/>
              <a:defRPr>
                <a:latin typeface="Droid Sans"/>
                <a:ea typeface="Droid Sans"/>
                <a:cs typeface="Droid Sans"/>
                <a:sym typeface="Droid Sans"/>
              </a:defRPr>
            </a:lvl9pPr>
          </a:lstStyle>
          <a:p>
            <a:endParaRPr/>
          </a:p>
        </p:txBody>
      </p:sp>
      <p:grpSp>
        <p:nvGrpSpPr>
          <p:cNvPr id="11" name="Google Shape;11;p2"/>
          <p:cNvGrpSpPr/>
          <p:nvPr/>
        </p:nvGrpSpPr>
        <p:grpSpPr>
          <a:xfrm>
            <a:off x="6949363" y="0"/>
            <a:ext cx="2091949" cy="5143558"/>
            <a:chOff x="557205" y="-55100"/>
            <a:chExt cx="2785922" cy="5272200"/>
          </a:xfrm>
        </p:grpSpPr>
        <p:sp>
          <p:nvSpPr>
            <p:cNvPr id="12" name="Google Shape;12;p2"/>
            <p:cNvSpPr/>
            <p:nvPr/>
          </p:nvSpPr>
          <p:spPr>
            <a:xfrm>
              <a:off x="557205" y="-55100"/>
              <a:ext cx="557100" cy="5272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114410" y="-55100"/>
              <a:ext cx="557100" cy="527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671616" y="-55100"/>
              <a:ext cx="557100" cy="5272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228821" y="-55100"/>
              <a:ext cx="557100" cy="5272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786026" y="-55100"/>
              <a:ext cx="557100" cy="5272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p:nvPr/>
        </p:nvSpPr>
        <p:spPr>
          <a:xfrm>
            <a:off x="0" y="25"/>
            <a:ext cx="9144000" cy="5143500"/>
          </a:xfrm>
          <a:prstGeom prst="rect">
            <a:avLst/>
          </a:prstGeom>
          <a:noFill/>
          <a:ln w="2286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 name="Google Shape;18;p2"/>
          <p:cNvPicPr preferRelativeResize="0"/>
          <p:nvPr/>
        </p:nvPicPr>
        <p:blipFill>
          <a:blip r:embed="rId2">
            <a:alphaModFix amt="31000"/>
          </a:blip>
          <a:stretch>
            <a:fill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5">
    <p:bg>
      <p:bgPr>
        <a:solidFill>
          <a:schemeClr val="accent2"/>
        </a:solidFill>
        <a:effectLst/>
      </p:bgPr>
    </p:bg>
    <p:spTree>
      <p:nvGrpSpPr>
        <p:cNvPr id="1" name="Shape 255"/>
        <p:cNvGrpSpPr/>
        <p:nvPr/>
      </p:nvGrpSpPr>
      <p:grpSpPr>
        <a:xfrm>
          <a:off x="0" y="0"/>
          <a:ext cx="0" cy="0"/>
          <a:chOff x="0" y="0"/>
          <a:chExt cx="0" cy="0"/>
        </a:xfrm>
      </p:grpSpPr>
      <p:sp>
        <p:nvSpPr>
          <p:cNvPr id="256" name="Google Shape;256;p26"/>
          <p:cNvSpPr/>
          <p:nvPr/>
        </p:nvSpPr>
        <p:spPr>
          <a:xfrm flipH="1">
            <a:off x="8500" y="550"/>
            <a:ext cx="9144000" cy="5143500"/>
          </a:xfrm>
          <a:prstGeom prst="rect">
            <a:avLst/>
          </a:prstGeom>
          <a:noFill/>
          <a:ln w="2286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7" name="Google Shape;257;p26"/>
          <p:cNvPicPr preferRelativeResize="0"/>
          <p:nvPr/>
        </p:nvPicPr>
        <p:blipFill>
          <a:blip r:embed="rId2">
            <a:alphaModFix amt="31000"/>
          </a:blip>
          <a:stretch>
            <a:fillRect/>
          </a:stretch>
        </p:blipFill>
        <p:spPr>
          <a:xfrm>
            <a:off x="0" y="0"/>
            <a:ext cx="9144000" cy="5143500"/>
          </a:xfrm>
          <a:prstGeom prst="rect">
            <a:avLst/>
          </a:prstGeom>
          <a:noFill/>
          <a:ln>
            <a:noFill/>
          </a:ln>
        </p:spPr>
      </p:pic>
      <p:sp>
        <p:nvSpPr>
          <p:cNvPr id="258" name="Google Shape;258;p26"/>
          <p:cNvSpPr/>
          <p:nvPr/>
        </p:nvSpPr>
        <p:spPr>
          <a:xfrm>
            <a:off x="8500" y="550"/>
            <a:ext cx="9144000" cy="5143500"/>
          </a:xfrm>
          <a:prstGeom prst="rect">
            <a:avLst/>
          </a:prstGeom>
          <a:noFill/>
          <a:ln w="2286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9" name="Google Shape;259;p26"/>
          <p:cNvPicPr preferRelativeResize="0"/>
          <p:nvPr/>
        </p:nvPicPr>
        <p:blipFill>
          <a:blip r:embed="rId2">
            <a:alphaModFix amt="31000"/>
          </a:blip>
          <a:stretch>
            <a:fillRect/>
          </a:stretch>
        </p:blipFill>
        <p:spPr>
          <a:xfrm>
            <a:off x="0" y="0"/>
            <a:ext cx="9144000" cy="5143500"/>
          </a:xfrm>
          <a:prstGeom prst="rect">
            <a:avLst/>
          </a:prstGeom>
          <a:noFill/>
          <a:ln>
            <a:noFill/>
          </a:ln>
        </p:spPr>
      </p:pic>
      <p:sp>
        <p:nvSpPr>
          <p:cNvPr id="260" name="Google Shape;260;p26"/>
          <p:cNvSpPr/>
          <p:nvPr/>
        </p:nvSpPr>
        <p:spPr>
          <a:xfrm>
            <a:off x="8500" y="550"/>
            <a:ext cx="9144000" cy="5143500"/>
          </a:xfrm>
          <a:prstGeom prst="rect">
            <a:avLst/>
          </a:prstGeom>
          <a:noFill/>
          <a:ln w="2286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6">
    <p:spTree>
      <p:nvGrpSpPr>
        <p:cNvPr id="1" name="Shape 261"/>
        <p:cNvGrpSpPr/>
        <p:nvPr/>
      </p:nvGrpSpPr>
      <p:grpSpPr>
        <a:xfrm>
          <a:off x="0" y="0"/>
          <a:ext cx="0" cy="0"/>
          <a:chOff x="0" y="0"/>
          <a:chExt cx="0" cy="0"/>
        </a:xfrm>
      </p:grpSpPr>
      <p:sp>
        <p:nvSpPr>
          <p:cNvPr id="262" name="Google Shape;262;p2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Droid Sans"/>
                <a:ea typeface="Droid Sans"/>
                <a:cs typeface="Droid Sans"/>
                <a:sym typeface="Droid Sans"/>
              </a:defRPr>
            </a:lvl1pPr>
            <a:lvl2pPr lvl="1" rtl="0">
              <a:spcBef>
                <a:spcPts val="0"/>
              </a:spcBef>
              <a:spcAft>
                <a:spcPts val="0"/>
              </a:spcAft>
              <a:buSzPts val="3000"/>
              <a:buNone/>
              <a:defRPr>
                <a:latin typeface="Droid Sans"/>
                <a:ea typeface="Droid Sans"/>
                <a:cs typeface="Droid Sans"/>
                <a:sym typeface="Droid Sans"/>
              </a:defRPr>
            </a:lvl2pPr>
            <a:lvl3pPr lvl="2" rtl="0">
              <a:spcBef>
                <a:spcPts val="0"/>
              </a:spcBef>
              <a:spcAft>
                <a:spcPts val="0"/>
              </a:spcAft>
              <a:buSzPts val="3000"/>
              <a:buNone/>
              <a:defRPr>
                <a:latin typeface="Droid Sans"/>
                <a:ea typeface="Droid Sans"/>
                <a:cs typeface="Droid Sans"/>
                <a:sym typeface="Droid Sans"/>
              </a:defRPr>
            </a:lvl3pPr>
            <a:lvl4pPr lvl="3" rtl="0">
              <a:spcBef>
                <a:spcPts val="0"/>
              </a:spcBef>
              <a:spcAft>
                <a:spcPts val="0"/>
              </a:spcAft>
              <a:buSzPts val="3000"/>
              <a:buNone/>
              <a:defRPr>
                <a:latin typeface="Droid Sans"/>
                <a:ea typeface="Droid Sans"/>
                <a:cs typeface="Droid Sans"/>
                <a:sym typeface="Droid Sans"/>
              </a:defRPr>
            </a:lvl4pPr>
            <a:lvl5pPr lvl="4" rtl="0">
              <a:spcBef>
                <a:spcPts val="0"/>
              </a:spcBef>
              <a:spcAft>
                <a:spcPts val="0"/>
              </a:spcAft>
              <a:buSzPts val="3000"/>
              <a:buNone/>
              <a:defRPr>
                <a:latin typeface="Droid Sans"/>
                <a:ea typeface="Droid Sans"/>
                <a:cs typeface="Droid Sans"/>
                <a:sym typeface="Droid Sans"/>
              </a:defRPr>
            </a:lvl5pPr>
            <a:lvl6pPr lvl="5" rtl="0">
              <a:spcBef>
                <a:spcPts val="0"/>
              </a:spcBef>
              <a:spcAft>
                <a:spcPts val="0"/>
              </a:spcAft>
              <a:buSzPts val="3000"/>
              <a:buNone/>
              <a:defRPr>
                <a:latin typeface="Droid Sans"/>
                <a:ea typeface="Droid Sans"/>
                <a:cs typeface="Droid Sans"/>
                <a:sym typeface="Droid Sans"/>
              </a:defRPr>
            </a:lvl6pPr>
            <a:lvl7pPr lvl="6" rtl="0">
              <a:spcBef>
                <a:spcPts val="0"/>
              </a:spcBef>
              <a:spcAft>
                <a:spcPts val="0"/>
              </a:spcAft>
              <a:buSzPts val="3000"/>
              <a:buNone/>
              <a:defRPr>
                <a:latin typeface="Droid Sans"/>
                <a:ea typeface="Droid Sans"/>
                <a:cs typeface="Droid Sans"/>
                <a:sym typeface="Droid Sans"/>
              </a:defRPr>
            </a:lvl7pPr>
            <a:lvl8pPr lvl="7" rtl="0">
              <a:spcBef>
                <a:spcPts val="0"/>
              </a:spcBef>
              <a:spcAft>
                <a:spcPts val="0"/>
              </a:spcAft>
              <a:buSzPts val="3000"/>
              <a:buNone/>
              <a:defRPr>
                <a:latin typeface="Droid Sans"/>
                <a:ea typeface="Droid Sans"/>
                <a:cs typeface="Droid Sans"/>
                <a:sym typeface="Droid Sans"/>
              </a:defRPr>
            </a:lvl8pPr>
            <a:lvl9pPr lvl="8" rtl="0">
              <a:spcBef>
                <a:spcPts val="0"/>
              </a:spcBef>
              <a:spcAft>
                <a:spcPts val="0"/>
              </a:spcAft>
              <a:buSzPts val="3000"/>
              <a:buNone/>
              <a:defRPr>
                <a:latin typeface="Droid Sans"/>
                <a:ea typeface="Droid Sans"/>
                <a:cs typeface="Droid Sans"/>
                <a:sym typeface="Droid Sans"/>
              </a:defRPr>
            </a:lvl9pPr>
          </a:lstStyle>
          <a:p>
            <a:endParaRPr/>
          </a:p>
        </p:txBody>
      </p:sp>
      <p:grpSp>
        <p:nvGrpSpPr>
          <p:cNvPr id="263" name="Google Shape;263;p27"/>
          <p:cNvGrpSpPr/>
          <p:nvPr/>
        </p:nvGrpSpPr>
        <p:grpSpPr>
          <a:xfrm>
            <a:off x="-95484" y="-87833"/>
            <a:ext cx="9363334" cy="5255415"/>
            <a:chOff x="-95484" y="-87833"/>
            <a:chExt cx="9363334" cy="5255415"/>
          </a:xfrm>
        </p:grpSpPr>
        <p:grpSp>
          <p:nvGrpSpPr>
            <p:cNvPr id="264" name="Google Shape;264;p27"/>
            <p:cNvGrpSpPr/>
            <p:nvPr/>
          </p:nvGrpSpPr>
          <p:grpSpPr>
            <a:xfrm rot="5400000">
              <a:off x="1958476" y="-2141792"/>
              <a:ext cx="5255415" cy="9363334"/>
              <a:chOff x="5835613" y="26525"/>
              <a:chExt cx="2510349" cy="5143558"/>
            </a:xfrm>
          </p:grpSpPr>
          <p:grpSp>
            <p:nvGrpSpPr>
              <p:cNvPr id="265" name="Google Shape;265;p27"/>
              <p:cNvGrpSpPr/>
              <p:nvPr/>
            </p:nvGrpSpPr>
            <p:grpSpPr>
              <a:xfrm>
                <a:off x="6254013" y="26525"/>
                <a:ext cx="2091949" cy="5143558"/>
                <a:chOff x="557205" y="-55100"/>
                <a:chExt cx="2785922" cy="5272200"/>
              </a:xfrm>
            </p:grpSpPr>
            <p:sp>
              <p:nvSpPr>
                <p:cNvPr id="266" name="Google Shape;266;p27"/>
                <p:cNvSpPr/>
                <p:nvPr/>
              </p:nvSpPr>
              <p:spPr>
                <a:xfrm>
                  <a:off x="557205" y="-55100"/>
                  <a:ext cx="557100" cy="5272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a:off x="1114410" y="-55100"/>
                  <a:ext cx="557100" cy="527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a:off x="1671616" y="-55100"/>
                  <a:ext cx="557100" cy="5272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a:off x="2228821" y="-55100"/>
                  <a:ext cx="557100" cy="5272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7"/>
                <p:cNvSpPr/>
                <p:nvPr/>
              </p:nvSpPr>
              <p:spPr>
                <a:xfrm>
                  <a:off x="2786026" y="-55100"/>
                  <a:ext cx="557100" cy="5272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27"/>
              <p:cNvSpPr/>
              <p:nvPr/>
            </p:nvSpPr>
            <p:spPr>
              <a:xfrm>
                <a:off x="5835613" y="26525"/>
                <a:ext cx="418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2" name="Google Shape;272;p27"/>
            <p:cNvPicPr preferRelativeResize="0"/>
            <p:nvPr/>
          </p:nvPicPr>
          <p:blipFill>
            <a:blip r:embed="rId2">
              <a:alphaModFix amt="31000"/>
            </a:blip>
            <a:stretch>
              <a:fillRect/>
            </a:stretch>
          </p:blipFill>
          <p:spPr>
            <a:xfrm>
              <a:off x="0" y="0"/>
              <a:ext cx="9144000" cy="5143500"/>
            </a:xfrm>
            <a:prstGeom prst="rect">
              <a:avLst/>
            </a:prstGeom>
            <a:noFill/>
            <a:ln>
              <a:noFill/>
            </a:ln>
          </p:spPr>
        </p:pic>
        <p:sp>
          <p:nvSpPr>
            <p:cNvPr id="273" name="Google Shape;273;p27"/>
            <p:cNvSpPr/>
            <p:nvPr/>
          </p:nvSpPr>
          <p:spPr>
            <a:xfrm>
              <a:off x="8500" y="550"/>
              <a:ext cx="9144000" cy="5143500"/>
            </a:xfrm>
            <a:prstGeom prst="rect">
              <a:avLst/>
            </a:prstGeom>
            <a:noFill/>
            <a:ln w="2286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2"/>
        </a:solidFill>
        <a:effectLst/>
      </p:bgPr>
    </p:bg>
    <p:spTree>
      <p:nvGrpSpPr>
        <p:cNvPr id="1" name="Shape 34"/>
        <p:cNvGrpSpPr/>
        <p:nvPr/>
      </p:nvGrpSpPr>
      <p:grpSpPr>
        <a:xfrm>
          <a:off x="0" y="0"/>
          <a:ext cx="0" cy="0"/>
          <a:chOff x="0" y="0"/>
          <a:chExt cx="0" cy="0"/>
        </a:xfrm>
      </p:grpSpPr>
      <p:pic>
        <p:nvPicPr>
          <p:cNvPr id="35" name="Google Shape;35;p4"/>
          <p:cNvPicPr preferRelativeResize="0"/>
          <p:nvPr/>
        </p:nvPicPr>
        <p:blipFill>
          <a:blip r:embed="rId2">
            <a:alphaModFix amt="31000"/>
          </a:blip>
          <a:stretch>
            <a:fillRect/>
          </a:stretch>
        </p:blipFill>
        <p:spPr>
          <a:xfrm>
            <a:off x="0" y="0"/>
            <a:ext cx="9144000" cy="5143500"/>
          </a:xfrm>
          <a:prstGeom prst="rect">
            <a:avLst/>
          </a:prstGeom>
          <a:noFill/>
          <a:ln>
            <a:noFill/>
          </a:ln>
        </p:spPr>
      </p:pic>
      <p:sp>
        <p:nvSpPr>
          <p:cNvPr id="36" name="Google Shape;36;p4"/>
          <p:cNvSpPr/>
          <p:nvPr/>
        </p:nvSpPr>
        <p:spPr>
          <a:xfrm>
            <a:off x="0" y="38100"/>
            <a:ext cx="9144000" cy="5067300"/>
          </a:xfrm>
          <a:prstGeom prst="rect">
            <a:avLst/>
          </a:prstGeom>
          <a:noFill/>
          <a:ln w="2286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body" idx="1"/>
          </p:nvPr>
        </p:nvSpPr>
        <p:spPr>
          <a:xfrm>
            <a:off x="551100" y="1517150"/>
            <a:ext cx="8041800" cy="3274200"/>
          </a:xfrm>
          <a:prstGeom prst="rect">
            <a:avLst/>
          </a:prstGeom>
        </p:spPr>
        <p:txBody>
          <a:bodyPr spcFirstLastPara="1" wrap="square" lIns="91425" tIns="91425" rIns="91425" bIns="91425" anchor="ctr" anchorCtr="0">
            <a:noAutofit/>
          </a:bodyPr>
          <a:lstStyle>
            <a:lvl1pPr marL="457200" lvl="0" indent="-259080">
              <a:spcBef>
                <a:spcPts val="0"/>
              </a:spcBef>
              <a:spcAft>
                <a:spcPts val="0"/>
              </a:spcAft>
              <a:buClr>
                <a:schemeClr val="lt1"/>
              </a:buClr>
              <a:buSzPts val="480"/>
              <a:buAutoNum type="arabicPeriod"/>
              <a:defRPr sz="1200">
                <a:solidFill>
                  <a:schemeClr val="lt1"/>
                </a:solidFill>
              </a:defRPr>
            </a:lvl1pPr>
            <a:lvl2pPr marL="914400" lvl="1" indent="-259080">
              <a:spcBef>
                <a:spcPts val="0"/>
              </a:spcBef>
              <a:spcAft>
                <a:spcPts val="0"/>
              </a:spcAft>
              <a:buClr>
                <a:schemeClr val="lt1"/>
              </a:buClr>
              <a:buSzPts val="480"/>
              <a:buFont typeface="Roboto Condensed Light"/>
              <a:buAutoNum type="alphaLcPeriod"/>
              <a:defRPr>
                <a:solidFill>
                  <a:schemeClr val="lt1"/>
                </a:solidFill>
              </a:defRPr>
            </a:lvl2pPr>
            <a:lvl3pPr marL="1371600" lvl="2" indent="-259080">
              <a:spcBef>
                <a:spcPts val="0"/>
              </a:spcBef>
              <a:spcAft>
                <a:spcPts val="0"/>
              </a:spcAft>
              <a:buClr>
                <a:schemeClr val="lt1"/>
              </a:buClr>
              <a:buSzPts val="480"/>
              <a:buFont typeface="Roboto Condensed Light"/>
              <a:buAutoNum type="romanLcPeriod"/>
              <a:defRPr>
                <a:solidFill>
                  <a:schemeClr val="lt1"/>
                </a:solidFill>
              </a:defRPr>
            </a:lvl3pPr>
            <a:lvl4pPr marL="1828800" lvl="3" indent="-259080">
              <a:spcBef>
                <a:spcPts val="0"/>
              </a:spcBef>
              <a:spcAft>
                <a:spcPts val="0"/>
              </a:spcAft>
              <a:buClr>
                <a:schemeClr val="lt1"/>
              </a:buClr>
              <a:buSzPts val="480"/>
              <a:buFont typeface="Roboto Condensed Light"/>
              <a:buAutoNum type="arabicPeriod"/>
              <a:defRPr>
                <a:solidFill>
                  <a:schemeClr val="lt1"/>
                </a:solidFill>
              </a:defRPr>
            </a:lvl4pPr>
            <a:lvl5pPr marL="2286000" lvl="4" indent="-259079">
              <a:spcBef>
                <a:spcPts val="0"/>
              </a:spcBef>
              <a:spcAft>
                <a:spcPts val="0"/>
              </a:spcAft>
              <a:buClr>
                <a:schemeClr val="lt1"/>
              </a:buClr>
              <a:buSzPts val="480"/>
              <a:buFont typeface="Roboto Condensed Light"/>
              <a:buAutoNum type="alphaLcPeriod"/>
              <a:defRPr>
                <a:solidFill>
                  <a:schemeClr val="lt1"/>
                </a:solidFill>
              </a:defRPr>
            </a:lvl5pPr>
            <a:lvl6pPr marL="2743200" lvl="5" indent="-259079">
              <a:spcBef>
                <a:spcPts val="0"/>
              </a:spcBef>
              <a:spcAft>
                <a:spcPts val="0"/>
              </a:spcAft>
              <a:buClr>
                <a:schemeClr val="lt1"/>
              </a:buClr>
              <a:buSzPts val="480"/>
              <a:buFont typeface="Roboto Condensed Light"/>
              <a:buAutoNum type="romanLcPeriod"/>
              <a:defRPr>
                <a:solidFill>
                  <a:schemeClr val="lt1"/>
                </a:solidFill>
              </a:defRPr>
            </a:lvl6pPr>
            <a:lvl7pPr marL="3200400" lvl="6" indent="-259079">
              <a:spcBef>
                <a:spcPts val="0"/>
              </a:spcBef>
              <a:spcAft>
                <a:spcPts val="0"/>
              </a:spcAft>
              <a:buClr>
                <a:schemeClr val="lt1"/>
              </a:buClr>
              <a:buSzPts val="480"/>
              <a:buFont typeface="Roboto Condensed Light"/>
              <a:buAutoNum type="arabicPeriod"/>
              <a:defRPr>
                <a:solidFill>
                  <a:schemeClr val="lt1"/>
                </a:solidFill>
              </a:defRPr>
            </a:lvl7pPr>
            <a:lvl8pPr marL="3657600" lvl="7" indent="-259079">
              <a:spcBef>
                <a:spcPts val="0"/>
              </a:spcBef>
              <a:spcAft>
                <a:spcPts val="0"/>
              </a:spcAft>
              <a:buClr>
                <a:schemeClr val="lt1"/>
              </a:buClr>
              <a:buSzPts val="480"/>
              <a:buFont typeface="Roboto Condensed Light"/>
              <a:buAutoNum type="alphaLcPeriod"/>
              <a:defRPr>
                <a:solidFill>
                  <a:schemeClr val="lt1"/>
                </a:solidFill>
              </a:defRPr>
            </a:lvl8pPr>
            <a:lvl9pPr marL="4114800" lvl="8" indent="-259079">
              <a:spcBef>
                <a:spcPts val="0"/>
              </a:spcBef>
              <a:spcAft>
                <a:spcPts val="0"/>
              </a:spcAft>
              <a:buClr>
                <a:schemeClr val="lt1"/>
              </a:buClr>
              <a:buSzPts val="480"/>
              <a:buFont typeface="Roboto Condensed Light"/>
              <a:buAutoNum type="romanLcPeriod"/>
              <a:defRPr>
                <a:solidFill>
                  <a:schemeClr val="lt1"/>
                </a:solidFill>
              </a:defRPr>
            </a:lvl9pPr>
          </a:lstStyle>
          <a:p>
            <a:endParaRPr/>
          </a:p>
        </p:txBody>
      </p:sp>
      <p:sp>
        <p:nvSpPr>
          <p:cNvPr id="38" name="Google Shape;38;p4"/>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39" name="Google Shape;39;p4"/>
          <p:cNvCxnSpPr/>
          <p:nvPr/>
        </p:nvCxnSpPr>
        <p:spPr>
          <a:xfrm>
            <a:off x="109175" y="1401800"/>
            <a:ext cx="9011700" cy="0"/>
          </a:xfrm>
          <a:prstGeom prst="straightConnector1">
            <a:avLst/>
          </a:prstGeom>
          <a:noFill/>
          <a:ln w="152400" cap="flat" cmpd="sng">
            <a:solidFill>
              <a:schemeClr val="l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3"/>
        </a:solidFill>
        <a:effectLst/>
      </p:bgPr>
    </p:bg>
    <p:spTree>
      <p:nvGrpSpPr>
        <p:cNvPr id="1" name="Shape 40"/>
        <p:cNvGrpSpPr/>
        <p:nvPr/>
      </p:nvGrpSpPr>
      <p:grpSpPr>
        <a:xfrm>
          <a:off x="0" y="0"/>
          <a:ext cx="0" cy="0"/>
          <a:chOff x="0" y="0"/>
          <a:chExt cx="0" cy="0"/>
        </a:xfrm>
      </p:grpSpPr>
      <p:sp>
        <p:nvSpPr>
          <p:cNvPr id="41" name="Google Shape;41;p5"/>
          <p:cNvSpPr/>
          <p:nvPr/>
        </p:nvSpPr>
        <p:spPr>
          <a:xfrm flipH="1">
            <a:off x="8500" y="550"/>
            <a:ext cx="9144000" cy="5143500"/>
          </a:xfrm>
          <a:prstGeom prst="rect">
            <a:avLst/>
          </a:prstGeom>
          <a:noFill/>
          <a:ln w="2286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5"/>
          <p:cNvPicPr preferRelativeResize="0"/>
          <p:nvPr/>
        </p:nvPicPr>
        <p:blipFill>
          <a:blip r:embed="rId2">
            <a:alphaModFix amt="31000"/>
          </a:blip>
          <a:stretch>
            <a:fillRect/>
          </a:stretch>
        </p:blipFill>
        <p:spPr>
          <a:xfrm>
            <a:off x="0" y="0"/>
            <a:ext cx="9144000" cy="5143500"/>
          </a:xfrm>
          <a:prstGeom prst="rect">
            <a:avLst/>
          </a:prstGeom>
          <a:noFill/>
          <a:ln>
            <a:noFill/>
          </a:ln>
        </p:spPr>
      </p:pic>
      <p:sp>
        <p:nvSpPr>
          <p:cNvPr id="43" name="Google Shape;43;p5"/>
          <p:cNvSpPr/>
          <p:nvPr/>
        </p:nvSpPr>
        <p:spPr>
          <a:xfrm>
            <a:off x="8500" y="550"/>
            <a:ext cx="9144000" cy="5143500"/>
          </a:xfrm>
          <a:prstGeom prst="rect">
            <a:avLst/>
          </a:prstGeom>
          <a:noFill/>
          <a:ln w="2286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 name="Google Shape;44;p5"/>
          <p:cNvPicPr preferRelativeResize="0"/>
          <p:nvPr/>
        </p:nvPicPr>
        <p:blipFill>
          <a:blip r:embed="rId2">
            <a:alphaModFix amt="31000"/>
          </a:blip>
          <a:stretch>
            <a:fillRect/>
          </a:stretch>
        </p:blipFill>
        <p:spPr>
          <a:xfrm>
            <a:off x="0" y="0"/>
            <a:ext cx="9144000" cy="5143500"/>
          </a:xfrm>
          <a:prstGeom prst="rect">
            <a:avLst/>
          </a:prstGeom>
          <a:noFill/>
          <a:ln>
            <a:noFill/>
          </a:ln>
        </p:spPr>
      </p:pic>
      <p:sp>
        <p:nvSpPr>
          <p:cNvPr id="45" name="Google Shape;45;p5"/>
          <p:cNvSpPr/>
          <p:nvPr/>
        </p:nvSpPr>
        <p:spPr>
          <a:xfrm>
            <a:off x="8500" y="550"/>
            <a:ext cx="9144000" cy="5143500"/>
          </a:xfrm>
          <a:prstGeom prst="rect">
            <a:avLst/>
          </a:prstGeom>
          <a:noFill/>
          <a:ln w="2286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6;p5"/>
          <p:cNvCxnSpPr/>
          <p:nvPr/>
        </p:nvCxnSpPr>
        <p:spPr>
          <a:xfrm>
            <a:off x="109175" y="1401800"/>
            <a:ext cx="9011700" cy="0"/>
          </a:xfrm>
          <a:prstGeom prst="straightConnector1">
            <a:avLst/>
          </a:prstGeom>
          <a:noFill/>
          <a:ln w="152400" cap="flat" cmpd="sng">
            <a:solidFill>
              <a:schemeClr val="lt1"/>
            </a:solidFill>
            <a:prstDash val="solid"/>
            <a:round/>
            <a:headEnd type="none" w="med" len="med"/>
            <a:tailEnd type="none" w="med" len="med"/>
          </a:ln>
        </p:spPr>
      </p:cxnSp>
      <p:sp>
        <p:nvSpPr>
          <p:cNvPr id="47" name="Google Shape;47;p5"/>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 name="Google Shape;48;p5"/>
          <p:cNvSpPr txBox="1">
            <a:spLocks noGrp="1"/>
          </p:cNvSpPr>
          <p:nvPr>
            <p:ph type="subTitle" idx="1"/>
          </p:nvPr>
        </p:nvSpPr>
        <p:spPr>
          <a:xfrm>
            <a:off x="5820572" y="3157950"/>
            <a:ext cx="2580600" cy="833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None/>
              <a:defRPr sz="1600">
                <a:solidFill>
                  <a:schemeClr val="lt1"/>
                </a:solidFill>
              </a:defRPr>
            </a:lvl1pPr>
            <a:lvl2pPr lvl="1" algn="ctr" rtl="0">
              <a:spcBef>
                <a:spcPts val="0"/>
              </a:spcBef>
              <a:spcAft>
                <a:spcPts val="0"/>
              </a:spcAft>
              <a:buClr>
                <a:schemeClr val="lt1"/>
              </a:buClr>
              <a:buSzPts val="1600"/>
              <a:buNone/>
              <a:defRPr sz="1600">
                <a:solidFill>
                  <a:schemeClr val="lt1"/>
                </a:solidFill>
              </a:defRPr>
            </a:lvl2pPr>
            <a:lvl3pPr lvl="2" algn="ctr" rtl="0">
              <a:spcBef>
                <a:spcPts val="0"/>
              </a:spcBef>
              <a:spcAft>
                <a:spcPts val="0"/>
              </a:spcAft>
              <a:buClr>
                <a:schemeClr val="lt1"/>
              </a:buClr>
              <a:buSzPts val="1600"/>
              <a:buNone/>
              <a:defRPr sz="1600">
                <a:solidFill>
                  <a:schemeClr val="lt1"/>
                </a:solidFill>
              </a:defRPr>
            </a:lvl3pPr>
            <a:lvl4pPr lvl="3" algn="ctr" rtl="0">
              <a:spcBef>
                <a:spcPts val="0"/>
              </a:spcBef>
              <a:spcAft>
                <a:spcPts val="0"/>
              </a:spcAft>
              <a:buClr>
                <a:schemeClr val="lt1"/>
              </a:buClr>
              <a:buSzPts val="1600"/>
              <a:buNone/>
              <a:defRPr sz="1600">
                <a:solidFill>
                  <a:schemeClr val="lt1"/>
                </a:solidFill>
              </a:defRPr>
            </a:lvl4pPr>
            <a:lvl5pPr lvl="4" algn="ctr" rtl="0">
              <a:spcBef>
                <a:spcPts val="0"/>
              </a:spcBef>
              <a:spcAft>
                <a:spcPts val="0"/>
              </a:spcAft>
              <a:buClr>
                <a:schemeClr val="lt1"/>
              </a:buClr>
              <a:buSzPts val="1600"/>
              <a:buNone/>
              <a:defRPr sz="1600">
                <a:solidFill>
                  <a:schemeClr val="lt1"/>
                </a:solidFill>
              </a:defRPr>
            </a:lvl5pPr>
            <a:lvl6pPr lvl="5" algn="ctr" rtl="0">
              <a:spcBef>
                <a:spcPts val="0"/>
              </a:spcBef>
              <a:spcAft>
                <a:spcPts val="0"/>
              </a:spcAft>
              <a:buClr>
                <a:schemeClr val="lt1"/>
              </a:buClr>
              <a:buSzPts val="1600"/>
              <a:buNone/>
              <a:defRPr sz="1600">
                <a:solidFill>
                  <a:schemeClr val="lt1"/>
                </a:solidFill>
              </a:defRPr>
            </a:lvl6pPr>
            <a:lvl7pPr lvl="6" algn="ctr" rtl="0">
              <a:spcBef>
                <a:spcPts val="0"/>
              </a:spcBef>
              <a:spcAft>
                <a:spcPts val="0"/>
              </a:spcAft>
              <a:buClr>
                <a:schemeClr val="lt1"/>
              </a:buClr>
              <a:buSzPts val="1600"/>
              <a:buNone/>
              <a:defRPr sz="1600">
                <a:solidFill>
                  <a:schemeClr val="lt1"/>
                </a:solidFill>
              </a:defRPr>
            </a:lvl7pPr>
            <a:lvl8pPr lvl="7" algn="ctr" rtl="0">
              <a:spcBef>
                <a:spcPts val="0"/>
              </a:spcBef>
              <a:spcAft>
                <a:spcPts val="0"/>
              </a:spcAft>
              <a:buClr>
                <a:schemeClr val="lt1"/>
              </a:buClr>
              <a:buSzPts val="1600"/>
              <a:buNone/>
              <a:defRPr sz="1600">
                <a:solidFill>
                  <a:schemeClr val="lt1"/>
                </a:solidFill>
              </a:defRPr>
            </a:lvl8pPr>
            <a:lvl9pPr lvl="8" algn="ctr" rtl="0">
              <a:spcBef>
                <a:spcPts val="0"/>
              </a:spcBef>
              <a:spcAft>
                <a:spcPts val="0"/>
              </a:spcAft>
              <a:buClr>
                <a:schemeClr val="lt1"/>
              </a:buClr>
              <a:buSzPts val="1600"/>
              <a:buNone/>
              <a:defRPr sz="1600">
                <a:solidFill>
                  <a:schemeClr val="lt1"/>
                </a:solidFill>
              </a:defRPr>
            </a:lvl9pPr>
          </a:lstStyle>
          <a:p>
            <a:endParaRPr/>
          </a:p>
        </p:txBody>
      </p:sp>
      <p:sp>
        <p:nvSpPr>
          <p:cNvPr id="49" name="Google Shape;49;p5"/>
          <p:cNvSpPr txBox="1">
            <a:spLocks noGrp="1"/>
          </p:cNvSpPr>
          <p:nvPr>
            <p:ph type="subTitle" idx="2"/>
          </p:nvPr>
        </p:nvSpPr>
        <p:spPr>
          <a:xfrm>
            <a:off x="5815975" y="2678575"/>
            <a:ext cx="2580600" cy="4482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000"/>
              <a:buFont typeface="Changa One"/>
              <a:buNone/>
              <a:defRPr sz="2000">
                <a:solidFill>
                  <a:schemeClr val="accent3"/>
                </a:solidFill>
                <a:latin typeface="Changa One"/>
                <a:ea typeface="Changa One"/>
                <a:cs typeface="Changa One"/>
                <a:sym typeface="Changa One"/>
              </a:defRPr>
            </a:lvl1pPr>
            <a:lvl2pPr lvl="1" rtl="0">
              <a:spcBef>
                <a:spcPts val="0"/>
              </a:spcBef>
              <a:spcAft>
                <a:spcPts val="0"/>
              </a:spcAft>
              <a:buClr>
                <a:schemeClr val="lt1"/>
              </a:buClr>
              <a:buSzPts val="2000"/>
              <a:buFont typeface="Changa One"/>
              <a:buNone/>
              <a:defRPr sz="2000">
                <a:solidFill>
                  <a:schemeClr val="lt1"/>
                </a:solidFill>
                <a:latin typeface="Changa One"/>
                <a:ea typeface="Changa One"/>
                <a:cs typeface="Changa One"/>
                <a:sym typeface="Changa One"/>
              </a:defRPr>
            </a:lvl2pPr>
            <a:lvl3pPr lvl="2" rtl="0">
              <a:spcBef>
                <a:spcPts val="0"/>
              </a:spcBef>
              <a:spcAft>
                <a:spcPts val="0"/>
              </a:spcAft>
              <a:buClr>
                <a:schemeClr val="lt1"/>
              </a:buClr>
              <a:buSzPts val="2000"/>
              <a:buFont typeface="Changa One"/>
              <a:buNone/>
              <a:defRPr sz="2000">
                <a:solidFill>
                  <a:schemeClr val="lt1"/>
                </a:solidFill>
                <a:latin typeface="Changa One"/>
                <a:ea typeface="Changa One"/>
                <a:cs typeface="Changa One"/>
                <a:sym typeface="Changa One"/>
              </a:defRPr>
            </a:lvl3pPr>
            <a:lvl4pPr lvl="3" rtl="0">
              <a:spcBef>
                <a:spcPts val="0"/>
              </a:spcBef>
              <a:spcAft>
                <a:spcPts val="0"/>
              </a:spcAft>
              <a:buClr>
                <a:schemeClr val="lt1"/>
              </a:buClr>
              <a:buSzPts val="2000"/>
              <a:buFont typeface="Changa One"/>
              <a:buNone/>
              <a:defRPr sz="2000">
                <a:solidFill>
                  <a:schemeClr val="lt1"/>
                </a:solidFill>
                <a:latin typeface="Changa One"/>
                <a:ea typeface="Changa One"/>
                <a:cs typeface="Changa One"/>
                <a:sym typeface="Changa One"/>
              </a:defRPr>
            </a:lvl4pPr>
            <a:lvl5pPr lvl="4" rtl="0">
              <a:spcBef>
                <a:spcPts val="0"/>
              </a:spcBef>
              <a:spcAft>
                <a:spcPts val="0"/>
              </a:spcAft>
              <a:buClr>
                <a:schemeClr val="lt1"/>
              </a:buClr>
              <a:buSzPts val="2000"/>
              <a:buFont typeface="Changa One"/>
              <a:buNone/>
              <a:defRPr sz="2000">
                <a:solidFill>
                  <a:schemeClr val="lt1"/>
                </a:solidFill>
                <a:latin typeface="Changa One"/>
                <a:ea typeface="Changa One"/>
                <a:cs typeface="Changa One"/>
                <a:sym typeface="Changa One"/>
              </a:defRPr>
            </a:lvl5pPr>
            <a:lvl6pPr lvl="5" rtl="0">
              <a:spcBef>
                <a:spcPts val="0"/>
              </a:spcBef>
              <a:spcAft>
                <a:spcPts val="0"/>
              </a:spcAft>
              <a:buClr>
                <a:schemeClr val="lt1"/>
              </a:buClr>
              <a:buSzPts val="2000"/>
              <a:buFont typeface="Changa One"/>
              <a:buNone/>
              <a:defRPr sz="2000">
                <a:solidFill>
                  <a:schemeClr val="lt1"/>
                </a:solidFill>
                <a:latin typeface="Changa One"/>
                <a:ea typeface="Changa One"/>
                <a:cs typeface="Changa One"/>
                <a:sym typeface="Changa One"/>
              </a:defRPr>
            </a:lvl6pPr>
            <a:lvl7pPr lvl="6" rtl="0">
              <a:spcBef>
                <a:spcPts val="0"/>
              </a:spcBef>
              <a:spcAft>
                <a:spcPts val="0"/>
              </a:spcAft>
              <a:buClr>
                <a:schemeClr val="lt1"/>
              </a:buClr>
              <a:buSzPts val="2000"/>
              <a:buFont typeface="Changa One"/>
              <a:buNone/>
              <a:defRPr sz="2000">
                <a:solidFill>
                  <a:schemeClr val="lt1"/>
                </a:solidFill>
                <a:latin typeface="Changa One"/>
                <a:ea typeface="Changa One"/>
                <a:cs typeface="Changa One"/>
                <a:sym typeface="Changa One"/>
              </a:defRPr>
            </a:lvl7pPr>
            <a:lvl8pPr lvl="7" rtl="0">
              <a:spcBef>
                <a:spcPts val="0"/>
              </a:spcBef>
              <a:spcAft>
                <a:spcPts val="0"/>
              </a:spcAft>
              <a:buClr>
                <a:schemeClr val="lt1"/>
              </a:buClr>
              <a:buSzPts val="2000"/>
              <a:buFont typeface="Changa One"/>
              <a:buNone/>
              <a:defRPr sz="2000">
                <a:solidFill>
                  <a:schemeClr val="lt1"/>
                </a:solidFill>
                <a:latin typeface="Changa One"/>
                <a:ea typeface="Changa One"/>
                <a:cs typeface="Changa One"/>
                <a:sym typeface="Changa One"/>
              </a:defRPr>
            </a:lvl8pPr>
            <a:lvl9pPr lvl="8" rtl="0">
              <a:spcBef>
                <a:spcPts val="0"/>
              </a:spcBef>
              <a:spcAft>
                <a:spcPts val="0"/>
              </a:spcAft>
              <a:buClr>
                <a:schemeClr val="lt1"/>
              </a:buClr>
              <a:buSzPts val="2000"/>
              <a:buFont typeface="Changa One"/>
              <a:buNone/>
              <a:defRPr sz="2000">
                <a:solidFill>
                  <a:schemeClr val="lt1"/>
                </a:solidFill>
                <a:latin typeface="Changa One"/>
                <a:ea typeface="Changa One"/>
                <a:cs typeface="Changa One"/>
                <a:sym typeface="Changa One"/>
              </a:defRPr>
            </a:lvl9pPr>
          </a:lstStyle>
          <a:p>
            <a:endParaRPr/>
          </a:p>
        </p:txBody>
      </p:sp>
      <p:sp>
        <p:nvSpPr>
          <p:cNvPr id="50" name="Google Shape;50;p5"/>
          <p:cNvSpPr txBox="1">
            <a:spLocks noGrp="1"/>
          </p:cNvSpPr>
          <p:nvPr>
            <p:ph type="subTitle" idx="3"/>
          </p:nvPr>
        </p:nvSpPr>
        <p:spPr>
          <a:xfrm>
            <a:off x="847375" y="3157950"/>
            <a:ext cx="2429400" cy="833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None/>
              <a:defRPr sz="1600">
                <a:solidFill>
                  <a:schemeClr val="lt1"/>
                </a:solidFill>
              </a:defRPr>
            </a:lvl1pPr>
            <a:lvl2pPr lvl="1" algn="ctr" rtl="0">
              <a:spcBef>
                <a:spcPts val="0"/>
              </a:spcBef>
              <a:spcAft>
                <a:spcPts val="0"/>
              </a:spcAft>
              <a:buClr>
                <a:schemeClr val="lt1"/>
              </a:buClr>
              <a:buSzPts val="1600"/>
              <a:buNone/>
              <a:defRPr sz="1600">
                <a:solidFill>
                  <a:schemeClr val="lt1"/>
                </a:solidFill>
              </a:defRPr>
            </a:lvl2pPr>
            <a:lvl3pPr lvl="2" algn="ctr" rtl="0">
              <a:spcBef>
                <a:spcPts val="0"/>
              </a:spcBef>
              <a:spcAft>
                <a:spcPts val="0"/>
              </a:spcAft>
              <a:buClr>
                <a:schemeClr val="lt1"/>
              </a:buClr>
              <a:buSzPts val="1600"/>
              <a:buNone/>
              <a:defRPr sz="1600">
                <a:solidFill>
                  <a:schemeClr val="lt1"/>
                </a:solidFill>
              </a:defRPr>
            </a:lvl3pPr>
            <a:lvl4pPr lvl="3" algn="ctr" rtl="0">
              <a:spcBef>
                <a:spcPts val="0"/>
              </a:spcBef>
              <a:spcAft>
                <a:spcPts val="0"/>
              </a:spcAft>
              <a:buClr>
                <a:schemeClr val="lt1"/>
              </a:buClr>
              <a:buSzPts val="1600"/>
              <a:buNone/>
              <a:defRPr sz="1600">
                <a:solidFill>
                  <a:schemeClr val="lt1"/>
                </a:solidFill>
              </a:defRPr>
            </a:lvl4pPr>
            <a:lvl5pPr lvl="4" algn="ctr" rtl="0">
              <a:spcBef>
                <a:spcPts val="0"/>
              </a:spcBef>
              <a:spcAft>
                <a:spcPts val="0"/>
              </a:spcAft>
              <a:buClr>
                <a:schemeClr val="lt1"/>
              </a:buClr>
              <a:buSzPts val="1600"/>
              <a:buNone/>
              <a:defRPr sz="1600">
                <a:solidFill>
                  <a:schemeClr val="lt1"/>
                </a:solidFill>
              </a:defRPr>
            </a:lvl5pPr>
            <a:lvl6pPr lvl="5" algn="ctr" rtl="0">
              <a:spcBef>
                <a:spcPts val="0"/>
              </a:spcBef>
              <a:spcAft>
                <a:spcPts val="0"/>
              </a:spcAft>
              <a:buClr>
                <a:schemeClr val="lt1"/>
              </a:buClr>
              <a:buSzPts val="1600"/>
              <a:buNone/>
              <a:defRPr sz="1600">
                <a:solidFill>
                  <a:schemeClr val="lt1"/>
                </a:solidFill>
              </a:defRPr>
            </a:lvl6pPr>
            <a:lvl7pPr lvl="6" algn="ctr" rtl="0">
              <a:spcBef>
                <a:spcPts val="0"/>
              </a:spcBef>
              <a:spcAft>
                <a:spcPts val="0"/>
              </a:spcAft>
              <a:buClr>
                <a:schemeClr val="lt1"/>
              </a:buClr>
              <a:buSzPts val="1600"/>
              <a:buNone/>
              <a:defRPr sz="1600">
                <a:solidFill>
                  <a:schemeClr val="lt1"/>
                </a:solidFill>
              </a:defRPr>
            </a:lvl7pPr>
            <a:lvl8pPr lvl="7" algn="ctr" rtl="0">
              <a:spcBef>
                <a:spcPts val="0"/>
              </a:spcBef>
              <a:spcAft>
                <a:spcPts val="0"/>
              </a:spcAft>
              <a:buClr>
                <a:schemeClr val="lt1"/>
              </a:buClr>
              <a:buSzPts val="1600"/>
              <a:buNone/>
              <a:defRPr sz="1600">
                <a:solidFill>
                  <a:schemeClr val="lt1"/>
                </a:solidFill>
              </a:defRPr>
            </a:lvl8pPr>
            <a:lvl9pPr lvl="8" algn="ctr" rtl="0">
              <a:spcBef>
                <a:spcPts val="0"/>
              </a:spcBef>
              <a:spcAft>
                <a:spcPts val="0"/>
              </a:spcAft>
              <a:buClr>
                <a:schemeClr val="lt1"/>
              </a:buClr>
              <a:buSzPts val="1600"/>
              <a:buNone/>
              <a:defRPr sz="1600">
                <a:solidFill>
                  <a:schemeClr val="lt1"/>
                </a:solidFill>
              </a:defRPr>
            </a:lvl9pPr>
          </a:lstStyle>
          <a:p>
            <a:endParaRPr/>
          </a:p>
        </p:txBody>
      </p:sp>
      <p:sp>
        <p:nvSpPr>
          <p:cNvPr id="51" name="Google Shape;51;p5"/>
          <p:cNvSpPr txBox="1">
            <a:spLocks noGrp="1"/>
          </p:cNvSpPr>
          <p:nvPr>
            <p:ph type="subTitle" idx="4"/>
          </p:nvPr>
        </p:nvSpPr>
        <p:spPr>
          <a:xfrm>
            <a:off x="850975" y="2678575"/>
            <a:ext cx="2429400" cy="4482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000"/>
              <a:buFont typeface="Changa One"/>
              <a:buNone/>
              <a:defRPr sz="2000">
                <a:solidFill>
                  <a:schemeClr val="accent3"/>
                </a:solidFill>
                <a:latin typeface="Changa One"/>
                <a:ea typeface="Changa One"/>
                <a:cs typeface="Changa One"/>
                <a:sym typeface="Changa One"/>
              </a:defRPr>
            </a:lvl1pPr>
            <a:lvl2pPr lvl="1" rtl="0">
              <a:spcBef>
                <a:spcPts val="0"/>
              </a:spcBef>
              <a:spcAft>
                <a:spcPts val="0"/>
              </a:spcAft>
              <a:buClr>
                <a:schemeClr val="lt1"/>
              </a:buClr>
              <a:buSzPts val="2000"/>
              <a:buFont typeface="Changa One"/>
              <a:buNone/>
              <a:defRPr sz="2000">
                <a:solidFill>
                  <a:schemeClr val="lt1"/>
                </a:solidFill>
                <a:latin typeface="Changa One"/>
                <a:ea typeface="Changa One"/>
                <a:cs typeface="Changa One"/>
                <a:sym typeface="Changa One"/>
              </a:defRPr>
            </a:lvl2pPr>
            <a:lvl3pPr lvl="2" rtl="0">
              <a:spcBef>
                <a:spcPts val="0"/>
              </a:spcBef>
              <a:spcAft>
                <a:spcPts val="0"/>
              </a:spcAft>
              <a:buClr>
                <a:schemeClr val="lt1"/>
              </a:buClr>
              <a:buSzPts val="2000"/>
              <a:buFont typeface="Changa One"/>
              <a:buNone/>
              <a:defRPr sz="2000">
                <a:solidFill>
                  <a:schemeClr val="lt1"/>
                </a:solidFill>
                <a:latin typeface="Changa One"/>
                <a:ea typeface="Changa One"/>
                <a:cs typeface="Changa One"/>
                <a:sym typeface="Changa One"/>
              </a:defRPr>
            </a:lvl3pPr>
            <a:lvl4pPr lvl="3" rtl="0">
              <a:spcBef>
                <a:spcPts val="0"/>
              </a:spcBef>
              <a:spcAft>
                <a:spcPts val="0"/>
              </a:spcAft>
              <a:buClr>
                <a:schemeClr val="lt1"/>
              </a:buClr>
              <a:buSzPts val="2000"/>
              <a:buFont typeface="Changa One"/>
              <a:buNone/>
              <a:defRPr sz="2000">
                <a:solidFill>
                  <a:schemeClr val="lt1"/>
                </a:solidFill>
                <a:latin typeface="Changa One"/>
                <a:ea typeface="Changa One"/>
                <a:cs typeface="Changa One"/>
                <a:sym typeface="Changa One"/>
              </a:defRPr>
            </a:lvl4pPr>
            <a:lvl5pPr lvl="4" rtl="0">
              <a:spcBef>
                <a:spcPts val="0"/>
              </a:spcBef>
              <a:spcAft>
                <a:spcPts val="0"/>
              </a:spcAft>
              <a:buClr>
                <a:schemeClr val="lt1"/>
              </a:buClr>
              <a:buSzPts val="2000"/>
              <a:buFont typeface="Changa One"/>
              <a:buNone/>
              <a:defRPr sz="2000">
                <a:solidFill>
                  <a:schemeClr val="lt1"/>
                </a:solidFill>
                <a:latin typeface="Changa One"/>
                <a:ea typeface="Changa One"/>
                <a:cs typeface="Changa One"/>
                <a:sym typeface="Changa One"/>
              </a:defRPr>
            </a:lvl5pPr>
            <a:lvl6pPr lvl="5" rtl="0">
              <a:spcBef>
                <a:spcPts val="0"/>
              </a:spcBef>
              <a:spcAft>
                <a:spcPts val="0"/>
              </a:spcAft>
              <a:buClr>
                <a:schemeClr val="lt1"/>
              </a:buClr>
              <a:buSzPts val="2000"/>
              <a:buFont typeface="Changa One"/>
              <a:buNone/>
              <a:defRPr sz="2000">
                <a:solidFill>
                  <a:schemeClr val="lt1"/>
                </a:solidFill>
                <a:latin typeface="Changa One"/>
                <a:ea typeface="Changa One"/>
                <a:cs typeface="Changa One"/>
                <a:sym typeface="Changa One"/>
              </a:defRPr>
            </a:lvl6pPr>
            <a:lvl7pPr lvl="6" rtl="0">
              <a:spcBef>
                <a:spcPts val="0"/>
              </a:spcBef>
              <a:spcAft>
                <a:spcPts val="0"/>
              </a:spcAft>
              <a:buClr>
                <a:schemeClr val="lt1"/>
              </a:buClr>
              <a:buSzPts val="2000"/>
              <a:buFont typeface="Changa One"/>
              <a:buNone/>
              <a:defRPr sz="2000">
                <a:solidFill>
                  <a:schemeClr val="lt1"/>
                </a:solidFill>
                <a:latin typeface="Changa One"/>
                <a:ea typeface="Changa One"/>
                <a:cs typeface="Changa One"/>
                <a:sym typeface="Changa One"/>
              </a:defRPr>
            </a:lvl7pPr>
            <a:lvl8pPr lvl="7" rtl="0">
              <a:spcBef>
                <a:spcPts val="0"/>
              </a:spcBef>
              <a:spcAft>
                <a:spcPts val="0"/>
              </a:spcAft>
              <a:buClr>
                <a:schemeClr val="lt1"/>
              </a:buClr>
              <a:buSzPts val="2000"/>
              <a:buFont typeface="Changa One"/>
              <a:buNone/>
              <a:defRPr sz="2000">
                <a:solidFill>
                  <a:schemeClr val="lt1"/>
                </a:solidFill>
                <a:latin typeface="Changa One"/>
                <a:ea typeface="Changa One"/>
                <a:cs typeface="Changa One"/>
                <a:sym typeface="Changa One"/>
              </a:defRPr>
            </a:lvl8pPr>
            <a:lvl9pPr lvl="8" rtl="0">
              <a:spcBef>
                <a:spcPts val="0"/>
              </a:spcBef>
              <a:spcAft>
                <a:spcPts val="0"/>
              </a:spcAft>
              <a:buClr>
                <a:schemeClr val="lt1"/>
              </a:buClr>
              <a:buSzPts val="2000"/>
              <a:buFont typeface="Changa One"/>
              <a:buNone/>
              <a:defRPr sz="2000">
                <a:solidFill>
                  <a:schemeClr val="lt1"/>
                </a:solidFill>
                <a:latin typeface="Changa One"/>
                <a:ea typeface="Changa One"/>
                <a:cs typeface="Changa One"/>
                <a:sym typeface="Changa 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5"/>
        </a:solidFill>
        <a:effectLst/>
      </p:bgPr>
    </p:bg>
    <p:spTree>
      <p:nvGrpSpPr>
        <p:cNvPr id="1" name="Shape 78"/>
        <p:cNvGrpSpPr/>
        <p:nvPr/>
      </p:nvGrpSpPr>
      <p:grpSpPr>
        <a:xfrm>
          <a:off x="0" y="0"/>
          <a:ext cx="0" cy="0"/>
          <a:chOff x="0" y="0"/>
          <a:chExt cx="0" cy="0"/>
        </a:xfrm>
      </p:grpSpPr>
      <p:pic>
        <p:nvPicPr>
          <p:cNvPr id="79" name="Google Shape;79;p11"/>
          <p:cNvPicPr preferRelativeResize="0"/>
          <p:nvPr/>
        </p:nvPicPr>
        <p:blipFill>
          <a:blip r:embed="rId2">
            <a:alphaModFix amt="31000"/>
          </a:blip>
          <a:stretch>
            <a:fillRect/>
          </a:stretch>
        </p:blipFill>
        <p:spPr>
          <a:xfrm>
            <a:off x="0" y="0"/>
            <a:ext cx="9144000" cy="5143500"/>
          </a:xfrm>
          <a:prstGeom prst="rect">
            <a:avLst/>
          </a:prstGeom>
          <a:noFill/>
          <a:ln>
            <a:noFill/>
          </a:ln>
        </p:spPr>
      </p:pic>
      <p:sp>
        <p:nvSpPr>
          <p:cNvPr id="80" name="Google Shape;80;p11"/>
          <p:cNvSpPr/>
          <p:nvPr/>
        </p:nvSpPr>
        <p:spPr>
          <a:xfrm>
            <a:off x="8500" y="550"/>
            <a:ext cx="9144000" cy="5143500"/>
          </a:xfrm>
          <a:prstGeom prst="rect">
            <a:avLst/>
          </a:prstGeom>
          <a:noFill/>
          <a:ln w="2286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txBox="1">
            <a:spLocks noGrp="1"/>
          </p:cNvSpPr>
          <p:nvPr>
            <p:ph type="title" hasCustomPrompt="1"/>
          </p:nvPr>
        </p:nvSpPr>
        <p:spPr>
          <a:xfrm>
            <a:off x="726900" y="1106125"/>
            <a:ext cx="76902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2" name="Google Shape;82;p11"/>
          <p:cNvSpPr txBox="1">
            <a:spLocks noGrp="1"/>
          </p:cNvSpPr>
          <p:nvPr>
            <p:ph type="body" idx="1"/>
          </p:nvPr>
        </p:nvSpPr>
        <p:spPr>
          <a:xfrm>
            <a:off x="713250" y="2811175"/>
            <a:ext cx="7717500" cy="301800"/>
          </a:xfrm>
          <a:prstGeom prst="rect">
            <a:avLst/>
          </a:prstGeom>
        </p:spPr>
        <p:txBody>
          <a:bodyPr spcFirstLastPara="1" wrap="square" lIns="91425" tIns="91425" rIns="91425" bIns="91425" anchor="ctr" anchorCtr="0">
            <a:noAutofit/>
          </a:bodyPr>
          <a:lstStyle>
            <a:lvl1pPr marL="457200" lvl="0" indent="-330200" algn="ctr">
              <a:spcBef>
                <a:spcPts val="0"/>
              </a:spcBef>
              <a:spcAft>
                <a:spcPts val="0"/>
              </a:spcAft>
              <a:buClr>
                <a:schemeClr val="lt1"/>
              </a:buClr>
              <a:buSzPts val="1600"/>
              <a:buChar char="●"/>
              <a:defRPr sz="1600">
                <a:solidFill>
                  <a:schemeClr val="lt1"/>
                </a:solidFill>
              </a:defRPr>
            </a:lvl1pPr>
            <a:lvl2pPr marL="914400" lvl="1" indent="-330200" algn="ctr">
              <a:spcBef>
                <a:spcPts val="0"/>
              </a:spcBef>
              <a:spcAft>
                <a:spcPts val="0"/>
              </a:spcAft>
              <a:buClr>
                <a:schemeClr val="lt1"/>
              </a:buClr>
              <a:buSzPts val="1600"/>
              <a:buChar char="○"/>
              <a:defRPr sz="1600">
                <a:solidFill>
                  <a:schemeClr val="lt1"/>
                </a:solidFill>
              </a:defRPr>
            </a:lvl2pPr>
            <a:lvl3pPr marL="1371600" lvl="2" indent="-330200" algn="ctr">
              <a:spcBef>
                <a:spcPts val="0"/>
              </a:spcBef>
              <a:spcAft>
                <a:spcPts val="0"/>
              </a:spcAft>
              <a:buClr>
                <a:schemeClr val="lt1"/>
              </a:buClr>
              <a:buSzPts val="1600"/>
              <a:buChar char="■"/>
              <a:defRPr sz="1600">
                <a:solidFill>
                  <a:schemeClr val="lt1"/>
                </a:solidFill>
              </a:defRPr>
            </a:lvl3pPr>
            <a:lvl4pPr marL="1828800" lvl="3" indent="-330200" algn="ctr">
              <a:spcBef>
                <a:spcPts val="0"/>
              </a:spcBef>
              <a:spcAft>
                <a:spcPts val="0"/>
              </a:spcAft>
              <a:buClr>
                <a:schemeClr val="lt1"/>
              </a:buClr>
              <a:buSzPts val="1600"/>
              <a:buChar char="●"/>
              <a:defRPr sz="1600">
                <a:solidFill>
                  <a:schemeClr val="lt1"/>
                </a:solidFill>
              </a:defRPr>
            </a:lvl4pPr>
            <a:lvl5pPr marL="2286000" lvl="4" indent="-330200" algn="ctr">
              <a:spcBef>
                <a:spcPts val="0"/>
              </a:spcBef>
              <a:spcAft>
                <a:spcPts val="0"/>
              </a:spcAft>
              <a:buClr>
                <a:schemeClr val="lt1"/>
              </a:buClr>
              <a:buSzPts val="1600"/>
              <a:buChar char="○"/>
              <a:defRPr sz="1600">
                <a:solidFill>
                  <a:schemeClr val="lt1"/>
                </a:solidFill>
              </a:defRPr>
            </a:lvl5pPr>
            <a:lvl6pPr marL="2743200" lvl="5" indent="-330200" algn="ctr">
              <a:spcBef>
                <a:spcPts val="0"/>
              </a:spcBef>
              <a:spcAft>
                <a:spcPts val="0"/>
              </a:spcAft>
              <a:buClr>
                <a:schemeClr val="lt1"/>
              </a:buClr>
              <a:buSzPts val="1600"/>
              <a:buChar char="■"/>
              <a:defRPr sz="1600">
                <a:solidFill>
                  <a:schemeClr val="lt1"/>
                </a:solidFill>
              </a:defRPr>
            </a:lvl6pPr>
            <a:lvl7pPr marL="3200400" lvl="6" indent="-330200" algn="ctr">
              <a:spcBef>
                <a:spcPts val="0"/>
              </a:spcBef>
              <a:spcAft>
                <a:spcPts val="0"/>
              </a:spcAft>
              <a:buClr>
                <a:schemeClr val="lt1"/>
              </a:buClr>
              <a:buSzPts val="1600"/>
              <a:buChar char="●"/>
              <a:defRPr sz="1600">
                <a:solidFill>
                  <a:schemeClr val="lt1"/>
                </a:solidFill>
              </a:defRPr>
            </a:lvl7pPr>
            <a:lvl8pPr marL="3657600" lvl="7" indent="-330200" algn="ctr">
              <a:spcBef>
                <a:spcPts val="0"/>
              </a:spcBef>
              <a:spcAft>
                <a:spcPts val="0"/>
              </a:spcAft>
              <a:buClr>
                <a:schemeClr val="lt1"/>
              </a:buClr>
              <a:buSzPts val="1600"/>
              <a:buChar char="○"/>
              <a:defRPr sz="1600">
                <a:solidFill>
                  <a:schemeClr val="lt1"/>
                </a:solidFill>
              </a:defRPr>
            </a:lvl8pPr>
            <a:lvl9pPr marL="4114800" lvl="8" indent="-330200" algn="ctr">
              <a:spcBef>
                <a:spcPts val="0"/>
              </a:spcBef>
              <a:spcAft>
                <a:spcPts val="0"/>
              </a:spcAft>
              <a:buClr>
                <a:schemeClr val="lt1"/>
              </a:buClr>
              <a:buSzPts val="1600"/>
              <a:buChar char="■"/>
              <a:defRPr sz="1600">
                <a:solidFill>
                  <a:schemeClr val="lt1"/>
                </a:solidFill>
              </a:defRPr>
            </a:lvl9pPr>
          </a:lstStyle>
          <a:p>
            <a:endParaRPr/>
          </a:p>
        </p:txBody>
      </p:sp>
      <p:grpSp>
        <p:nvGrpSpPr>
          <p:cNvPr id="83" name="Google Shape;83;p11"/>
          <p:cNvGrpSpPr/>
          <p:nvPr/>
        </p:nvGrpSpPr>
        <p:grpSpPr>
          <a:xfrm rot="5400000">
            <a:off x="4166322" y="152867"/>
            <a:ext cx="830925" cy="8905043"/>
            <a:chOff x="5835613" y="26525"/>
            <a:chExt cx="2510349" cy="5143558"/>
          </a:xfrm>
        </p:grpSpPr>
        <p:grpSp>
          <p:nvGrpSpPr>
            <p:cNvPr id="84" name="Google Shape;84;p11"/>
            <p:cNvGrpSpPr/>
            <p:nvPr/>
          </p:nvGrpSpPr>
          <p:grpSpPr>
            <a:xfrm>
              <a:off x="6254013" y="26525"/>
              <a:ext cx="2091949" cy="5143558"/>
              <a:chOff x="557205" y="-55100"/>
              <a:chExt cx="2785922" cy="5272200"/>
            </a:xfrm>
          </p:grpSpPr>
          <p:sp>
            <p:nvSpPr>
              <p:cNvPr id="85" name="Google Shape;85;p11"/>
              <p:cNvSpPr/>
              <p:nvPr/>
            </p:nvSpPr>
            <p:spPr>
              <a:xfrm>
                <a:off x="557205" y="-55100"/>
                <a:ext cx="557100" cy="5272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a:off x="1114410" y="-55100"/>
                <a:ext cx="557100" cy="527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a:off x="1671616" y="-55100"/>
                <a:ext cx="557100" cy="5272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1"/>
              <p:cNvSpPr/>
              <p:nvPr/>
            </p:nvSpPr>
            <p:spPr>
              <a:xfrm>
                <a:off x="2228821" y="-55100"/>
                <a:ext cx="557100" cy="5272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a:off x="2786026" y="-55100"/>
                <a:ext cx="557100" cy="5272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1"/>
            <p:cNvSpPr/>
            <p:nvPr/>
          </p:nvSpPr>
          <p:spPr>
            <a:xfrm>
              <a:off x="5835613" y="26525"/>
              <a:ext cx="418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4">
    <p:bg>
      <p:bgPr>
        <a:solidFill>
          <a:schemeClr val="accent3"/>
        </a:solidFill>
        <a:effectLst/>
      </p:bgPr>
    </p:bg>
    <p:spTree>
      <p:nvGrpSpPr>
        <p:cNvPr id="1" name="Shape 123"/>
        <p:cNvGrpSpPr/>
        <p:nvPr/>
      </p:nvGrpSpPr>
      <p:grpSpPr>
        <a:xfrm>
          <a:off x="0" y="0"/>
          <a:ext cx="0" cy="0"/>
          <a:chOff x="0" y="0"/>
          <a:chExt cx="0" cy="0"/>
        </a:xfrm>
      </p:grpSpPr>
      <p:sp>
        <p:nvSpPr>
          <p:cNvPr id="124" name="Google Shape;124;p15"/>
          <p:cNvSpPr/>
          <p:nvPr/>
        </p:nvSpPr>
        <p:spPr>
          <a:xfrm flipH="1">
            <a:off x="8500" y="550"/>
            <a:ext cx="9144000" cy="5143500"/>
          </a:xfrm>
          <a:prstGeom prst="rect">
            <a:avLst/>
          </a:prstGeom>
          <a:noFill/>
          <a:ln w="2286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5" name="Google Shape;125;p15"/>
          <p:cNvPicPr preferRelativeResize="0"/>
          <p:nvPr/>
        </p:nvPicPr>
        <p:blipFill>
          <a:blip r:embed="rId2">
            <a:alphaModFix amt="31000"/>
          </a:blip>
          <a:stretch>
            <a:fillRect/>
          </a:stretch>
        </p:blipFill>
        <p:spPr>
          <a:xfrm>
            <a:off x="0" y="0"/>
            <a:ext cx="9144000" cy="5143500"/>
          </a:xfrm>
          <a:prstGeom prst="rect">
            <a:avLst/>
          </a:prstGeom>
          <a:noFill/>
          <a:ln>
            <a:noFill/>
          </a:ln>
        </p:spPr>
      </p:pic>
      <p:sp>
        <p:nvSpPr>
          <p:cNvPr id="126" name="Google Shape;126;p15"/>
          <p:cNvSpPr/>
          <p:nvPr/>
        </p:nvSpPr>
        <p:spPr>
          <a:xfrm>
            <a:off x="8500" y="550"/>
            <a:ext cx="9144000" cy="5143500"/>
          </a:xfrm>
          <a:prstGeom prst="rect">
            <a:avLst/>
          </a:prstGeom>
          <a:noFill/>
          <a:ln w="2286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txBox="1">
            <a:spLocks noGrp="1"/>
          </p:cNvSpPr>
          <p:nvPr>
            <p:ph type="subTitle" idx="1"/>
          </p:nvPr>
        </p:nvSpPr>
        <p:spPr>
          <a:xfrm flipH="1">
            <a:off x="2687700" y="1857450"/>
            <a:ext cx="3964800" cy="1599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8" name="Google Shape;128;p15"/>
          <p:cNvSpPr txBox="1">
            <a:spLocks noGrp="1"/>
          </p:cNvSpPr>
          <p:nvPr>
            <p:ph type="subTitle" idx="2"/>
          </p:nvPr>
        </p:nvSpPr>
        <p:spPr>
          <a:xfrm flipH="1">
            <a:off x="3116075" y="3589513"/>
            <a:ext cx="2911800" cy="31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Anton"/>
              <a:buNone/>
              <a:defRPr sz="2000">
                <a:solidFill>
                  <a:schemeClr val="lt1"/>
                </a:solidFill>
                <a:latin typeface="Changa One"/>
                <a:ea typeface="Changa One"/>
                <a:cs typeface="Changa One"/>
                <a:sym typeface="Changa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29" name="Google Shape;129;p15"/>
          <p:cNvPicPr preferRelativeResize="0"/>
          <p:nvPr/>
        </p:nvPicPr>
        <p:blipFill>
          <a:blip r:embed="rId2">
            <a:alphaModFix amt="31000"/>
          </a:blip>
          <a:stretch>
            <a:fillRect/>
          </a:stretch>
        </p:blipFill>
        <p:spPr>
          <a:xfrm>
            <a:off x="0" y="0"/>
            <a:ext cx="9144000" cy="5143500"/>
          </a:xfrm>
          <a:prstGeom prst="rect">
            <a:avLst/>
          </a:prstGeom>
          <a:noFill/>
          <a:ln>
            <a:noFill/>
          </a:ln>
        </p:spPr>
      </p:pic>
      <p:sp>
        <p:nvSpPr>
          <p:cNvPr id="130" name="Google Shape;130;p15"/>
          <p:cNvSpPr/>
          <p:nvPr/>
        </p:nvSpPr>
        <p:spPr>
          <a:xfrm>
            <a:off x="8500" y="550"/>
            <a:ext cx="9144000" cy="5143500"/>
          </a:xfrm>
          <a:prstGeom prst="rect">
            <a:avLst/>
          </a:prstGeom>
          <a:noFill/>
          <a:ln w="2286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32" name="Google Shape;132;p15"/>
          <p:cNvCxnSpPr/>
          <p:nvPr/>
        </p:nvCxnSpPr>
        <p:spPr>
          <a:xfrm>
            <a:off x="109175" y="1401800"/>
            <a:ext cx="9011700" cy="0"/>
          </a:xfrm>
          <a:prstGeom prst="straightConnector1">
            <a:avLst/>
          </a:prstGeom>
          <a:noFill/>
          <a:ln w="152400" cap="flat" cmpd="sng">
            <a:solidFill>
              <a:schemeClr val="l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5">
  <p:cSld name="CUSTOM_5">
    <p:bg>
      <p:bgPr>
        <a:solidFill>
          <a:schemeClr val="accent5"/>
        </a:solidFill>
        <a:effectLst/>
      </p:bgPr>
    </p:bg>
    <p:spTree>
      <p:nvGrpSpPr>
        <p:cNvPr id="1" name="Shape 153"/>
        <p:cNvGrpSpPr/>
        <p:nvPr/>
      </p:nvGrpSpPr>
      <p:grpSpPr>
        <a:xfrm>
          <a:off x="0" y="0"/>
          <a:ext cx="0" cy="0"/>
          <a:chOff x="0" y="0"/>
          <a:chExt cx="0" cy="0"/>
        </a:xfrm>
      </p:grpSpPr>
      <p:sp>
        <p:nvSpPr>
          <p:cNvPr id="154" name="Google Shape;154;p17"/>
          <p:cNvSpPr/>
          <p:nvPr/>
        </p:nvSpPr>
        <p:spPr>
          <a:xfrm flipH="1">
            <a:off x="8500" y="550"/>
            <a:ext cx="9144000" cy="5143500"/>
          </a:xfrm>
          <a:prstGeom prst="rect">
            <a:avLst/>
          </a:prstGeom>
          <a:noFill/>
          <a:ln w="2286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5" name="Google Shape;155;p17"/>
          <p:cNvPicPr preferRelativeResize="0"/>
          <p:nvPr/>
        </p:nvPicPr>
        <p:blipFill>
          <a:blip r:embed="rId2">
            <a:alphaModFix amt="31000"/>
          </a:blip>
          <a:stretch>
            <a:fillRect/>
          </a:stretch>
        </p:blipFill>
        <p:spPr>
          <a:xfrm>
            <a:off x="0" y="0"/>
            <a:ext cx="9144000" cy="5143500"/>
          </a:xfrm>
          <a:prstGeom prst="rect">
            <a:avLst/>
          </a:prstGeom>
          <a:noFill/>
          <a:ln>
            <a:noFill/>
          </a:ln>
        </p:spPr>
      </p:pic>
      <p:sp>
        <p:nvSpPr>
          <p:cNvPr id="156" name="Google Shape;156;p17"/>
          <p:cNvSpPr/>
          <p:nvPr/>
        </p:nvSpPr>
        <p:spPr>
          <a:xfrm>
            <a:off x="8500" y="550"/>
            <a:ext cx="9144000" cy="5143500"/>
          </a:xfrm>
          <a:prstGeom prst="rect">
            <a:avLst/>
          </a:prstGeom>
          <a:noFill/>
          <a:ln w="2286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7" name="Google Shape;157;p17"/>
          <p:cNvPicPr preferRelativeResize="0"/>
          <p:nvPr/>
        </p:nvPicPr>
        <p:blipFill>
          <a:blip r:embed="rId2">
            <a:alphaModFix amt="31000"/>
          </a:blip>
          <a:stretch>
            <a:fillRect/>
          </a:stretch>
        </p:blipFill>
        <p:spPr>
          <a:xfrm>
            <a:off x="0" y="0"/>
            <a:ext cx="9144000" cy="5143500"/>
          </a:xfrm>
          <a:prstGeom prst="rect">
            <a:avLst/>
          </a:prstGeom>
          <a:noFill/>
          <a:ln>
            <a:noFill/>
          </a:ln>
        </p:spPr>
      </p:pic>
      <p:sp>
        <p:nvSpPr>
          <p:cNvPr id="158" name="Google Shape;158;p17"/>
          <p:cNvSpPr/>
          <p:nvPr/>
        </p:nvSpPr>
        <p:spPr>
          <a:xfrm>
            <a:off x="8500" y="550"/>
            <a:ext cx="9144000" cy="5143500"/>
          </a:xfrm>
          <a:prstGeom prst="rect">
            <a:avLst/>
          </a:prstGeom>
          <a:noFill/>
          <a:ln w="2286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60" name="Google Shape;160;p17"/>
          <p:cNvCxnSpPr/>
          <p:nvPr/>
        </p:nvCxnSpPr>
        <p:spPr>
          <a:xfrm>
            <a:off x="109175" y="1401800"/>
            <a:ext cx="9011700" cy="0"/>
          </a:xfrm>
          <a:prstGeom prst="straightConnector1">
            <a:avLst/>
          </a:prstGeom>
          <a:noFill/>
          <a:ln w="152400" cap="flat" cmpd="sng">
            <a:solidFill>
              <a:schemeClr val="l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14">
    <p:bg>
      <p:bgPr>
        <a:solidFill>
          <a:schemeClr val="accent6"/>
        </a:solidFill>
        <a:effectLst/>
      </p:bgPr>
    </p:bg>
    <p:spTree>
      <p:nvGrpSpPr>
        <p:cNvPr id="1" name="Shape 237"/>
        <p:cNvGrpSpPr/>
        <p:nvPr/>
      </p:nvGrpSpPr>
      <p:grpSpPr>
        <a:xfrm>
          <a:off x="0" y="0"/>
          <a:ext cx="0" cy="0"/>
          <a:chOff x="0" y="0"/>
          <a:chExt cx="0" cy="0"/>
        </a:xfrm>
      </p:grpSpPr>
      <p:sp>
        <p:nvSpPr>
          <p:cNvPr id="238" name="Google Shape;238;p24"/>
          <p:cNvSpPr/>
          <p:nvPr/>
        </p:nvSpPr>
        <p:spPr>
          <a:xfrm flipH="1">
            <a:off x="8500" y="550"/>
            <a:ext cx="9144000" cy="5143500"/>
          </a:xfrm>
          <a:prstGeom prst="rect">
            <a:avLst/>
          </a:prstGeom>
          <a:noFill/>
          <a:ln w="2286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9" name="Google Shape;239;p24"/>
          <p:cNvPicPr preferRelativeResize="0"/>
          <p:nvPr/>
        </p:nvPicPr>
        <p:blipFill>
          <a:blip r:embed="rId2">
            <a:alphaModFix amt="31000"/>
          </a:blip>
          <a:stretch>
            <a:fillRect/>
          </a:stretch>
        </p:blipFill>
        <p:spPr>
          <a:xfrm>
            <a:off x="0" y="0"/>
            <a:ext cx="9144000" cy="5143500"/>
          </a:xfrm>
          <a:prstGeom prst="rect">
            <a:avLst/>
          </a:prstGeom>
          <a:noFill/>
          <a:ln>
            <a:noFill/>
          </a:ln>
        </p:spPr>
      </p:pic>
      <p:sp>
        <p:nvSpPr>
          <p:cNvPr id="240" name="Google Shape;240;p24"/>
          <p:cNvSpPr/>
          <p:nvPr/>
        </p:nvSpPr>
        <p:spPr>
          <a:xfrm>
            <a:off x="8500" y="550"/>
            <a:ext cx="9144000" cy="5143500"/>
          </a:xfrm>
          <a:prstGeom prst="rect">
            <a:avLst/>
          </a:prstGeom>
          <a:noFill/>
          <a:ln w="2286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1" name="Google Shape;241;p24"/>
          <p:cNvPicPr preferRelativeResize="0"/>
          <p:nvPr/>
        </p:nvPicPr>
        <p:blipFill>
          <a:blip r:embed="rId2">
            <a:alphaModFix amt="31000"/>
          </a:blip>
          <a:stretch>
            <a:fillRect/>
          </a:stretch>
        </p:blipFill>
        <p:spPr>
          <a:xfrm>
            <a:off x="0" y="0"/>
            <a:ext cx="9144000" cy="5143500"/>
          </a:xfrm>
          <a:prstGeom prst="rect">
            <a:avLst/>
          </a:prstGeom>
          <a:noFill/>
          <a:ln>
            <a:noFill/>
          </a:ln>
        </p:spPr>
      </p:pic>
      <p:sp>
        <p:nvSpPr>
          <p:cNvPr id="242" name="Google Shape;242;p24"/>
          <p:cNvSpPr/>
          <p:nvPr/>
        </p:nvSpPr>
        <p:spPr>
          <a:xfrm>
            <a:off x="8500" y="550"/>
            <a:ext cx="9144000" cy="5143500"/>
          </a:xfrm>
          <a:prstGeom prst="rect">
            <a:avLst/>
          </a:prstGeom>
          <a:noFill/>
          <a:ln w="2286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4"/>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44" name="Google Shape;244;p24"/>
          <p:cNvCxnSpPr/>
          <p:nvPr/>
        </p:nvCxnSpPr>
        <p:spPr>
          <a:xfrm>
            <a:off x="109175" y="1401800"/>
            <a:ext cx="9011700" cy="0"/>
          </a:xfrm>
          <a:prstGeom prst="straightConnector1">
            <a:avLst/>
          </a:prstGeom>
          <a:noFill/>
          <a:ln w="152400" cap="flat" cmpd="sng">
            <a:solidFill>
              <a:schemeClr val="lt1"/>
            </a:solidFill>
            <a:prstDash val="solid"/>
            <a:round/>
            <a:headEnd type="none" w="med" len="med"/>
            <a:tailEnd type="none" w="med" len="med"/>
          </a:ln>
        </p:spPr>
      </p:cxnSp>
      <p:sp>
        <p:nvSpPr>
          <p:cNvPr id="245" name="Google Shape;245;p24"/>
          <p:cNvSpPr txBox="1">
            <a:spLocks noGrp="1"/>
          </p:cNvSpPr>
          <p:nvPr>
            <p:ph type="subTitle" idx="1"/>
          </p:nvPr>
        </p:nvSpPr>
        <p:spPr>
          <a:xfrm>
            <a:off x="724925" y="2184025"/>
            <a:ext cx="4824000" cy="1879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Char char="●"/>
              <a:defRPr sz="1400">
                <a:solidFill>
                  <a:schemeClr val="lt1"/>
                </a:solidFill>
              </a:defRPr>
            </a:lvl1pPr>
            <a:lvl2pPr lvl="1" rtl="0">
              <a:spcBef>
                <a:spcPts val="0"/>
              </a:spcBef>
              <a:spcAft>
                <a:spcPts val="0"/>
              </a:spcAft>
              <a:buClr>
                <a:schemeClr val="lt1"/>
              </a:buClr>
              <a:buSzPts val="1400"/>
              <a:buChar char="○"/>
              <a:defRPr>
                <a:solidFill>
                  <a:schemeClr val="lt1"/>
                </a:solidFill>
              </a:defRPr>
            </a:lvl2pPr>
            <a:lvl3pPr lvl="2" rtl="0">
              <a:spcBef>
                <a:spcPts val="0"/>
              </a:spcBef>
              <a:spcAft>
                <a:spcPts val="0"/>
              </a:spcAft>
              <a:buClr>
                <a:schemeClr val="lt1"/>
              </a:buClr>
              <a:buSzPts val="1400"/>
              <a:buChar char="■"/>
              <a:defRPr>
                <a:solidFill>
                  <a:schemeClr val="lt1"/>
                </a:solidFill>
              </a:defRPr>
            </a:lvl3pPr>
            <a:lvl4pPr lvl="3" rtl="0">
              <a:spcBef>
                <a:spcPts val="0"/>
              </a:spcBef>
              <a:spcAft>
                <a:spcPts val="0"/>
              </a:spcAft>
              <a:buClr>
                <a:schemeClr val="lt1"/>
              </a:buClr>
              <a:buSzPts val="1400"/>
              <a:buChar char="●"/>
              <a:defRPr>
                <a:solidFill>
                  <a:schemeClr val="lt1"/>
                </a:solidFill>
              </a:defRPr>
            </a:lvl4pPr>
            <a:lvl5pPr lvl="4" rtl="0">
              <a:spcBef>
                <a:spcPts val="0"/>
              </a:spcBef>
              <a:spcAft>
                <a:spcPts val="0"/>
              </a:spcAft>
              <a:buClr>
                <a:schemeClr val="lt1"/>
              </a:buClr>
              <a:buSzPts val="1400"/>
              <a:buChar char="○"/>
              <a:defRPr>
                <a:solidFill>
                  <a:schemeClr val="lt1"/>
                </a:solidFill>
              </a:defRPr>
            </a:lvl5pPr>
            <a:lvl6pPr lvl="5" rtl="0">
              <a:spcBef>
                <a:spcPts val="0"/>
              </a:spcBef>
              <a:spcAft>
                <a:spcPts val="0"/>
              </a:spcAft>
              <a:buClr>
                <a:schemeClr val="lt1"/>
              </a:buClr>
              <a:buSzPts val="1400"/>
              <a:buChar char="■"/>
              <a:defRPr>
                <a:solidFill>
                  <a:schemeClr val="lt1"/>
                </a:solidFill>
              </a:defRPr>
            </a:lvl6pPr>
            <a:lvl7pPr lvl="6" rtl="0">
              <a:spcBef>
                <a:spcPts val="0"/>
              </a:spcBef>
              <a:spcAft>
                <a:spcPts val="0"/>
              </a:spcAft>
              <a:buClr>
                <a:schemeClr val="lt1"/>
              </a:buClr>
              <a:buSzPts val="1400"/>
              <a:buChar char="●"/>
              <a:defRPr>
                <a:solidFill>
                  <a:schemeClr val="lt1"/>
                </a:solidFill>
              </a:defRPr>
            </a:lvl7pPr>
            <a:lvl8pPr lvl="7" rtl="0">
              <a:spcBef>
                <a:spcPts val="0"/>
              </a:spcBef>
              <a:spcAft>
                <a:spcPts val="0"/>
              </a:spcAft>
              <a:buClr>
                <a:schemeClr val="lt1"/>
              </a:buClr>
              <a:buSzPts val="1400"/>
              <a:buChar char="○"/>
              <a:defRPr>
                <a:solidFill>
                  <a:schemeClr val="lt1"/>
                </a:solidFill>
              </a:defRPr>
            </a:lvl8pPr>
            <a:lvl9pPr lvl="8" rtl="0">
              <a:spcBef>
                <a:spcPts val="0"/>
              </a:spcBef>
              <a:spcAft>
                <a:spcPts val="0"/>
              </a:spcAft>
              <a:buClr>
                <a:schemeClr val="lt1"/>
              </a:buClr>
              <a:buSzPts val="1400"/>
              <a:buChar char="■"/>
              <a:defRPr>
                <a:solidFill>
                  <a:schemeClr val="lt1"/>
                </a:solidFill>
              </a:defRPr>
            </a:lvl9pPr>
          </a:lstStyle>
          <a:p>
            <a:endParaRPr/>
          </a:p>
        </p:txBody>
      </p:sp>
      <p:sp>
        <p:nvSpPr>
          <p:cNvPr id="246" name="Google Shape;246;p24"/>
          <p:cNvSpPr txBox="1">
            <a:spLocks noGrp="1"/>
          </p:cNvSpPr>
          <p:nvPr>
            <p:ph type="subTitle" idx="2"/>
          </p:nvPr>
        </p:nvSpPr>
        <p:spPr>
          <a:xfrm>
            <a:off x="724925" y="1813125"/>
            <a:ext cx="3567300" cy="42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000"/>
              <a:buFont typeface="Changa One"/>
              <a:buNone/>
              <a:defRPr sz="2000">
                <a:solidFill>
                  <a:schemeClr val="lt1"/>
                </a:solidFill>
                <a:latin typeface="Changa One"/>
                <a:ea typeface="Changa One"/>
                <a:cs typeface="Changa One"/>
                <a:sym typeface="Changa One"/>
              </a:defRPr>
            </a:lvl1pPr>
            <a:lvl2pPr lvl="1" rtl="0">
              <a:spcBef>
                <a:spcPts val="0"/>
              </a:spcBef>
              <a:spcAft>
                <a:spcPts val="0"/>
              </a:spcAft>
              <a:buClr>
                <a:schemeClr val="lt1"/>
              </a:buClr>
              <a:buSzPts val="2000"/>
              <a:buFont typeface="Ramabhadra"/>
              <a:buNone/>
              <a:defRPr sz="2000">
                <a:solidFill>
                  <a:schemeClr val="lt1"/>
                </a:solidFill>
                <a:latin typeface="Ramabhadra"/>
                <a:ea typeface="Ramabhadra"/>
                <a:cs typeface="Ramabhadra"/>
                <a:sym typeface="Ramabhadra"/>
              </a:defRPr>
            </a:lvl2pPr>
            <a:lvl3pPr lvl="2" rtl="0">
              <a:spcBef>
                <a:spcPts val="0"/>
              </a:spcBef>
              <a:spcAft>
                <a:spcPts val="0"/>
              </a:spcAft>
              <a:buClr>
                <a:schemeClr val="lt1"/>
              </a:buClr>
              <a:buSzPts val="2000"/>
              <a:buFont typeface="Ramabhadra"/>
              <a:buNone/>
              <a:defRPr sz="2000">
                <a:solidFill>
                  <a:schemeClr val="lt1"/>
                </a:solidFill>
                <a:latin typeface="Ramabhadra"/>
                <a:ea typeface="Ramabhadra"/>
                <a:cs typeface="Ramabhadra"/>
                <a:sym typeface="Ramabhadra"/>
              </a:defRPr>
            </a:lvl3pPr>
            <a:lvl4pPr lvl="3" rtl="0">
              <a:spcBef>
                <a:spcPts val="0"/>
              </a:spcBef>
              <a:spcAft>
                <a:spcPts val="0"/>
              </a:spcAft>
              <a:buClr>
                <a:schemeClr val="lt1"/>
              </a:buClr>
              <a:buSzPts val="2000"/>
              <a:buFont typeface="Ramabhadra"/>
              <a:buNone/>
              <a:defRPr sz="2000">
                <a:solidFill>
                  <a:schemeClr val="lt1"/>
                </a:solidFill>
                <a:latin typeface="Ramabhadra"/>
                <a:ea typeface="Ramabhadra"/>
                <a:cs typeface="Ramabhadra"/>
                <a:sym typeface="Ramabhadra"/>
              </a:defRPr>
            </a:lvl4pPr>
            <a:lvl5pPr lvl="4" rtl="0">
              <a:spcBef>
                <a:spcPts val="0"/>
              </a:spcBef>
              <a:spcAft>
                <a:spcPts val="0"/>
              </a:spcAft>
              <a:buClr>
                <a:schemeClr val="lt1"/>
              </a:buClr>
              <a:buSzPts val="2000"/>
              <a:buFont typeface="Ramabhadra"/>
              <a:buNone/>
              <a:defRPr sz="2000">
                <a:solidFill>
                  <a:schemeClr val="lt1"/>
                </a:solidFill>
                <a:latin typeface="Ramabhadra"/>
                <a:ea typeface="Ramabhadra"/>
                <a:cs typeface="Ramabhadra"/>
                <a:sym typeface="Ramabhadra"/>
              </a:defRPr>
            </a:lvl5pPr>
            <a:lvl6pPr lvl="5" rtl="0">
              <a:spcBef>
                <a:spcPts val="0"/>
              </a:spcBef>
              <a:spcAft>
                <a:spcPts val="0"/>
              </a:spcAft>
              <a:buClr>
                <a:schemeClr val="lt1"/>
              </a:buClr>
              <a:buSzPts val="2000"/>
              <a:buFont typeface="Ramabhadra"/>
              <a:buNone/>
              <a:defRPr sz="2000">
                <a:solidFill>
                  <a:schemeClr val="lt1"/>
                </a:solidFill>
                <a:latin typeface="Ramabhadra"/>
                <a:ea typeface="Ramabhadra"/>
                <a:cs typeface="Ramabhadra"/>
                <a:sym typeface="Ramabhadra"/>
              </a:defRPr>
            </a:lvl6pPr>
            <a:lvl7pPr lvl="6" rtl="0">
              <a:spcBef>
                <a:spcPts val="0"/>
              </a:spcBef>
              <a:spcAft>
                <a:spcPts val="0"/>
              </a:spcAft>
              <a:buClr>
                <a:schemeClr val="lt1"/>
              </a:buClr>
              <a:buSzPts val="2000"/>
              <a:buFont typeface="Ramabhadra"/>
              <a:buNone/>
              <a:defRPr sz="2000">
                <a:solidFill>
                  <a:schemeClr val="lt1"/>
                </a:solidFill>
                <a:latin typeface="Ramabhadra"/>
                <a:ea typeface="Ramabhadra"/>
                <a:cs typeface="Ramabhadra"/>
                <a:sym typeface="Ramabhadra"/>
              </a:defRPr>
            </a:lvl7pPr>
            <a:lvl8pPr lvl="7" rtl="0">
              <a:spcBef>
                <a:spcPts val="0"/>
              </a:spcBef>
              <a:spcAft>
                <a:spcPts val="0"/>
              </a:spcAft>
              <a:buClr>
                <a:schemeClr val="lt1"/>
              </a:buClr>
              <a:buSzPts val="2000"/>
              <a:buFont typeface="Ramabhadra"/>
              <a:buNone/>
              <a:defRPr sz="2000">
                <a:solidFill>
                  <a:schemeClr val="lt1"/>
                </a:solidFill>
                <a:latin typeface="Ramabhadra"/>
                <a:ea typeface="Ramabhadra"/>
                <a:cs typeface="Ramabhadra"/>
                <a:sym typeface="Ramabhadra"/>
              </a:defRPr>
            </a:lvl8pPr>
            <a:lvl9pPr lvl="8" rtl="0">
              <a:spcBef>
                <a:spcPts val="0"/>
              </a:spcBef>
              <a:spcAft>
                <a:spcPts val="0"/>
              </a:spcAft>
              <a:buClr>
                <a:schemeClr val="lt1"/>
              </a:buClr>
              <a:buSzPts val="2000"/>
              <a:buFont typeface="Ramabhadra"/>
              <a:buNone/>
              <a:defRPr sz="2000">
                <a:solidFill>
                  <a:schemeClr val="lt1"/>
                </a:solidFill>
                <a:latin typeface="Ramabhadra"/>
                <a:ea typeface="Ramabhadra"/>
                <a:cs typeface="Ramabhadra"/>
                <a:sym typeface="Ramabhadra"/>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12">
    <p:bg>
      <p:bgPr>
        <a:solidFill>
          <a:schemeClr val="accent4"/>
        </a:solidFill>
        <a:effectLst/>
      </p:bgPr>
    </p:bg>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2551950" y="539975"/>
            <a:ext cx="4040100" cy="70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49" name="Google Shape;249;p25"/>
          <p:cNvGrpSpPr/>
          <p:nvPr/>
        </p:nvGrpSpPr>
        <p:grpSpPr>
          <a:xfrm>
            <a:off x="-4250" y="-275"/>
            <a:ext cx="9152500" cy="5144050"/>
            <a:chOff x="0" y="0"/>
            <a:chExt cx="9152500" cy="5144050"/>
          </a:xfrm>
        </p:grpSpPr>
        <p:pic>
          <p:nvPicPr>
            <p:cNvPr id="250" name="Google Shape;250;p25"/>
            <p:cNvPicPr preferRelativeResize="0"/>
            <p:nvPr/>
          </p:nvPicPr>
          <p:blipFill>
            <a:blip r:embed="rId2">
              <a:alphaModFix amt="31000"/>
            </a:blip>
            <a:stretch>
              <a:fillRect/>
            </a:stretch>
          </p:blipFill>
          <p:spPr>
            <a:xfrm>
              <a:off x="0" y="0"/>
              <a:ext cx="9144000" cy="5143500"/>
            </a:xfrm>
            <a:prstGeom prst="rect">
              <a:avLst/>
            </a:prstGeom>
            <a:noFill/>
            <a:ln>
              <a:noFill/>
            </a:ln>
          </p:spPr>
        </p:pic>
        <p:sp>
          <p:nvSpPr>
            <p:cNvPr id="251" name="Google Shape;251;p25"/>
            <p:cNvSpPr/>
            <p:nvPr/>
          </p:nvSpPr>
          <p:spPr>
            <a:xfrm>
              <a:off x="8500" y="550"/>
              <a:ext cx="9144000" cy="5143500"/>
            </a:xfrm>
            <a:prstGeom prst="rect">
              <a:avLst/>
            </a:prstGeom>
            <a:noFill/>
            <a:ln w="2286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25"/>
          <p:cNvSpPr txBox="1"/>
          <p:nvPr/>
        </p:nvSpPr>
        <p:spPr>
          <a:xfrm>
            <a:off x="2768400" y="1233708"/>
            <a:ext cx="3607200" cy="104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Roboto"/>
              <a:ea typeface="Roboto"/>
              <a:cs typeface="Roboto"/>
              <a:sym typeface="Roboto"/>
            </a:endParaRPr>
          </a:p>
        </p:txBody>
      </p:sp>
      <p:sp>
        <p:nvSpPr>
          <p:cNvPr id="253" name="Google Shape;253;p25"/>
          <p:cNvSpPr txBox="1"/>
          <p:nvPr/>
        </p:nvSpPr>
        <p:spPr>
          <a:xfrm>
            <a:off x="2581500" y="3290725"/>
            <a:ext cx="3981000" cy="92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CREDITS: This presentation template was created by </a:t>
            </a:r>
            <a:r>
              <a:rPr lang="en" b="1">
                <a:solidFill>
                  <a:schemeClr val="lt1"/>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Slidesgo</a:t>
            </a:r>
            <a:r>
              <a:rPr lang="en">
                <a:solidFill>
                  <a:schemeClr val="lt1"/>
                </a:solidFill>
                <a:latin typeface="Open Sans"/>
                <a:ea typeface="Open Sans"/>
                <a:cs typeface="Open Sans"/>
                <a:sym typeface="Open Sans"/>
              </a:rPr>
              <a:t>, including icons by </a:t>
            </a:r>
            <a:r>
              <a:rPr lang="en" b="1">
                <a:solidFill>
                  <a:schemeClr val="lt1"/>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Flaticon</a:t>
            </a:r>
            <a:r>
              <a:rPr lang="en">
                <a:solidFill>
                  <a:schemeClr val="lt1"/>
                </a:solidFill>
                <a:latin typeface="Open Sans"/>
                <a:ea typeface="Open Sans"/>
                <a:cs typeface="Open Sans"/>
                <a:sym typeface="Open Sans"/>
              </a:rPr>
              <a:t>, infographics &amp; images by </a:t>
            </a:r>
            <a:r>
              <a:rPr lang="en" b="1">
                <a:solidFill>
                  <a:schemeClr val="lt1"/>
                </a:solidFill>
                <a:uFill>
                  <a:noFill/>
                </a:u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Freepik</a:t>
            </a:r>
            <a:endParaRPr b="1">
              <a:solidFill>
                <a:schemeClr val="lt1"/>
              </a:solidFill>
              <a:latin typeface="Open Sans"/>
              <a:ea typeface="Open Sans"/>
              <a:cs typeface="Open Sans"/>
              <a:sym typeface="Open Sans"/>
            </a:endParaRPr>
          </a:p>
        </p:txBody>
      </p:sp>
      <p:sp>
        <p:nvSpPr>
          <p:cNvPr id="254" name="Google Shape;254;p25"/>
          <p:cNvSpPr txBox="1">
            <a:spLocks noGrp="1"/>
          </p:cNvSpPr>
          <p:nvPr>
            <p:ph type="subTitle" idx="1"/>
          </p:nvPr>
        </p:nvSpPr>
        <p:spPr>
          <a:xfrm>
            <a:off x="2521500" y="1266075"/>
            <a:ext cx="4101000" cy="145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000"/>
              <a:buFont typeface="Changa One"/>
              <a:buNone/>
              <a:defRPr sz="3000">
                <a:solidFill>
                  <a:schemeClr val="lt1"/>
                </a:solidFill>
                <a:latin typeface="Changa One"/>
                <a:ea typeface="Changa One"/>
                <a:cs typeface="Changa One"/>
                <a:sym typeface="Changa One"/>
              </a:defRPr>
            </a:lvl1pPr>
            <a:lvl2pPr lvl="1">
              <a:spcBef>
                <a:spcPts val="0"/>
              </a:spcBef>
              <a:spcAft>
                <a:spcPts val="0"/>
              </a:spcAft>
              <a:buSzPts val="3000"/>
              <a:buFont typeface="Lilita One"/>
              <a:buNone/>
              <a:defRPr sz="3000">
                <a:latin typeface="Lilita One"/>
                <a:ea typeface="Lilita One"/>
                <a:cs typeface="Lilita One"/>
                <a:sym typeface="Lilita One"/>
              </a:defRPr>
            </a:lvl2pPr>
            <a:lvl3pPr lvl="2">
              <a:spcBef>
                <a:spcPts val="0"/>
              </a:spcBef>
              <a:spcAft>
                <a:spcPts val="0"/>
              </a:spcAft>
              <a:buSzPts val="3000"/>
              <a:buFont typeface="Lilita One"/>
              <a:buNone/>
              <a:defRPr sz="3000">
                <a:latin typeface="Lilita One"/>
                <a:ea typeface="Lilita One"/>
                <a:cs typeface="Lilita One"/>
                <a:sym typeface="Lilita One"/>
              </a:defRPr>
            </a:lvl3pPr>
            <a:lvl4pPr lvl="3">
              <a:spcBef>
                <a:spcPts val="0"/>
              </a:spcBef>
              <a:spcAft>
                <a:spcPts val="0"/>
              </a:spcAft>
              <a:buSzPts val="3000"/>
              <a:buFont typeface="Lilita One"/>
              <a:buNone/>
              <a:defRPr sz="3000">
                <a:latin typeface="Lilita One"/>
                <a:ea typeface="Lilita One"/>
                <a:cs typeface="Lilita One"/>
                <a:sym typeface="Lilita One"/>
              </a:defRPr>
            </a:lvl4pPr>
            <a:lvl5pPr lvl="4">
              <a:spcBef>
                <a:spcPts val="0"/>
              </a:spcBef>
              <a:spcAft>
                <a:spcPts val="0"/>
              </a:spcAft>
              <a:buSzPts val="3000"/>
              <a:buFont typeface="Lilita One"/>
              <a:buNone/>
              <a:defRPr sz="3000">
                <a:latin typeface="Lilita One"/>
                <a:ea typeface="Lilita One"/>
                <a:cs typeface="Lilita One"/>
                <a:sym typeface="Lilita One"/>
              </a:defRPr>
            </a:lvl5pPr>
            <a:lvl6pPr lvl="5">
              <a:spcBef>
                <a:spcPts val="0"/>
              </a:spcBef>
              <a:spcAft>
                <a:spcPts val="0"/>
              </a:spcAft>
              <a:buSzPts val="3000"/>
              <a:buFont typeface="Lilita One"/>
              <a:buNone/>
              <a:defRPr sz="3000">
                <a:latin typeface="Lilita One"/>
                <a:ea typeface="Lilita One"/>
                <a:cs typeface="Lilita One"/>
                <a:sym typeface="Lilita One"/>
              </a:defRPr>
            </a:lvl6pPr>
            <a:lvl7pPr lvl="6">
              <a:spcBef>
                <a:spcPts val="0"/>
              </a:spcBef>
              <a:spcAft>
                <a:spcPts val="0"/>
              </a:spcAft>
              <a:buSzPts val="3000"/>
              <a:buFont typeface="Lilita One"/>
              <a:buNone/>
              <a:defRPr sz="3000">
                <a:latin typeface="Lilita One"/>
                <a:ea typeface="Lilita One"/>
                <a:cs typeface="Lilita One"/>
                <a:sym typeface="Lilita One"/>
              </a:defRPr>
            </a:lvl7pPr>
            <a:lvl8pPr lvl="7">
              <a:spcBef>
                <a:spcPts val="0"/>
              </a:spcBef>
              <a:spcAft>
                <a:spcPts val="0"/>
              </a:spcAft>
              <a:buSzPts val="3000"/>
              <a:buFont typeface="Lilita One"/>
              <a:buNone/>
              <a:defRPr sz="3000">
                <a:latin typeface="Lilita One"/>
                <a:ea typeface="Lilita One"/>
                <a:cs typeface="Lilita One"/>
                <a:sym typeface="Lilita One"/>
              </a:defRPr>
            </a:lvl8pPr>
            <a:lvl9pPr lvl="8">
              <a:spcBef>
                <a:spcPts val="0"/>
              </a:spcBef>
              <a:spcAft>
                <a:spcPts val="0"/>
              </a:spcAft>
              <a:buSzPts val="3000"/>
              <a:buFont typeface="Lilita One"/>
              <a:buNone/>
              <a:defRPr sz="3000">
                <a:latin typeface="Lilita One"/>
                <a:ea typeface="Lilita One"/>
                <a:cs typeface="Lilita One"/>
                <a:sym typeface="Lilita One"/>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Font typeface="Open Sans"/>
              <a:buChar char="●"/>
              <a:defRPr sz="1800">
                <a:latin typeface="Open Sans"/>
                <a:ea typeface="Open Sans"/>
                <a:cs typeface="Open Sans"/>
                <a:sym typeface="Open Sans"/>
              </a:defRPr>
            </a:lvl1pPr>
            <a:lvl2pPr marL="914400" lvl="1" indent="-317500">
              <a:lnSpc>
                <a:spcPct val="100000"/>
              </a:lnSpc>
              <a:spcBef>
                <a:spcPts val="0"/>
              </a:spcBef>
              <a:spcAft>
                <a:spcPts val="0"/>
              </a:spcAft>
              <a:buSzPts val="1400"/>
              <a:buFont typeface="Open Sans"/>
              <a:buChar char="○"/>
              <a:defRPr>
                <a:latin typeface="Open Sans"/>
                <a:ea typeface="Open Sans"/>
                <a:cs typeface="Open Sans"/>
                <a:sym typeface="Open Sans"/>
              </a:defRPr>
            </a:lvl2pPr>
            <a:lvl3pPr marL="1371600" lvl="2" indent="-317500">
              <a:lnSpc>
                <a:spcPct val="100000"/>
              </a:lnSpc>
              <a:spcBef>
                <a:spcPts val="0"/>
              </a:spcBef>
              <a:spcAft>
                <a:spcPts val="0"/>
              </a:spcAft>
              <a:buSzPts val="1400"/>
              <a:buFont typeface="Open Sans"/>
              <a:buChar char="■"/>
              <a:defRPr>
                <a:latin typeface="Open Sans"/>
                <a:ea typeface="Open Sans"/>
                <a:cs typeface="Open Sans"/>
                <a:sym typeface="Open Sans"/>
              </a:defRPr>
            </a:lvl3pPr>
            <a:lvl4pPr marL="1828800" lvl="3" indent="-317500">
              <a:lnSpc>
                <a:spcPct val="100000"/>
              </a:lnSpc>
              <a:spcBef>
                <a:spcPts val="0"/>
              </a:spcBef>
              <a:spcAft>
                <a:spcPts val="0"/>
              </a:spcAft>
              <a:buSzPts val="1400"/>
              <a:buFont typeface="Open Sans"/>
              <a:buChar char="●"/>
              <a:defRPr>
                <a:latin typeface="Open Sans"/>
                <a:ea typeface="Open Sans"/>
                <a:cs typeface="Open Sans"/>
                <a:sym typeface="Open Sans"/>
              </a:defRPr>
            </a:lvl4pPr>
            <a:lvl5pPr marL="2286000" lvl="4" indent="-317500">
              <a:lnSpc>
                <a:spcPct val="100000"/>
              </a:lnSpc>
              <a:spcBef>
                <a:spcPts val="0"/>
              </a:spcBef>
              <a:spcAft>
                <a:spcPts val="0"/>
              </a:spcAft>
              <a:buSzPts val="1400"/>
              <a:buFont typeface="Open Sans"/>
              <a:buChar char="○"/>
              <a:defRPr>
                <a:latin typeface="Open Sans"/>
                <a:ea typeface="Open Sans"/>
                <a:cs typeface="Open Sans"/>
                <a:sym typeface="Open Sans"/>
              </a:defRPr>
            </a:lvl5pPr>
            <a:lvl6pPr marL="2743200" lvl="5" indent="-317500">
              <a:lnSpc>
                <a:spcPct val="100000"/>
              </a:lnSpc>
              <a:spcBef>
                <a:spcPts val="0"/>
              </a:spcBef>
              <a:spcAft>
                <a:spcPts val="0"/>
              </a:spcAft>
              <a:buSzPts val="1400"/>
              <a:buFont typeface="Open Sans"/>
              <a:buChar char="■"/>
              <a:defRPr>
                <a:latin typeface="Open Sans"/>
                <a:ea typeface="Open Sans"/>
                <a:cs typeface="Open Sans"/>
                <a:sym typeface="Open Sans"/>
              </a:defRPr>
            </a:lvl6pPr>
            <a:lvl7pPr marL="3200400" lvl="6" indent="-317500">
              <a:lnSpc>
                <a:spcPct val="100000"/>
              </a:lnSpc>
              <a:spcBef>
                <a:spcPts val="0"/>
              </a:spcBef>
              <a:spcAft>
                <a:spcPts val="0"/>
              </a:spcAft>
              <a:buSzPts val="1400"/>
              <a:buFont typeface="Open Sans"/>
              <a:buChar char="●"/>
              <a:defRPr>
                <a:latin typeface="Open Sans"/>
                <a:ea typeface="Open Sans"/>
                <a:cs typeface="Open Sans"/>
                <a:sym typeface="Open Sans"/>
              </a:defRPr>
            </a:lvl7pPr>
            <a:lvl8pPr marL="3657600" lvl="7" indent="-317500">
              <a:lnSpc>
                <a:spcPct val="100000"/>
              </a:lnSpc>
              <a:spcBef>
                <a:spcPts val="0"/>
              </a:spcBef>
              <a:spcAft>
                <a:spcPts val="0"/>
              </a:spcAft>
              <a:buSzPts val="1400"/>
              <a:buFont typeface="Open Sans"/>
              <a:buChar char="○"/>
              <a:defRPr>
                <a:latin typeface="Open Sans"/>
                <a:ea typeface="Open Sans"/>
                <a:cs typeface="Open Sans"/>
                <a:sym typeface="Open Sans"/>
              </a:defRPr>
            </a:lvl8pPr>
            <a:lvl9pPr marL="4114800" lvl="8" indent="-317500">
              <a:lnSpc>
                <a:spcPct val="100000"/>
              </a:lnSpc>
              <a:spcBef>
                <a:spcPts val="0"/>
              </a:spcBef>
              <a:spcAft>
                <a:spcPts val="0"/>
              </a:spcAft>
              <a:buSzPts val="1400"/>
              <a:buFont typeface="Open Sans"/>
              <a:buChar char="■"/>
              <a:defRPr>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7" r:id="rId4"/>
    <p:sldLayoutId id="2147483658" r:id="rId5"/>
    <p:sldLayoutId id="2147483661" r:id="rId6"/>
    <p:sldLayoutId id="2147483663" r:id="rId7"/>
    <p:sldLayoutId id="2147483670" r:id="rId8"/>
    <p:sldLayoutId id="2147483671"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orient="horz" pos="1620">
          <p15:clr>
            <a:srgbClr val="EA4335"/>
          </p15:clr>
        </p15:guide>
        <p15:guide id="3" orient="horz" pos="2903">
          <p15:clr>
            <a:srgbClr val="EA4335"/>
          </p15:clr>
        </p15:guide>
        <p15:guide id="4" pos="5311">
          <p15:clr>
            <a:srgbClr val="EA4335"/>
          </p15:clr>
        </p15:guide>
        <p15:guide id="5" orient="horz" pos="311">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hyperlink" Target="https://jakarta.suara.com/read/2022/06/09/131740/ada-tim-formula-e-diam-diam-kampanyekan-lgbt-saat-balap-di-jiec-panitia-penyelenggara-oh-iya" TargetMode="External"/><Relationship Id="rId3" Type="http://schemas.openxmlformats.org/officeDocument/2006/relationships/image" Target="../media/image22.png"/><Relationship Id="rId7" Type="http://schemas.openxmlformats.org/officeDocument/2006/relationships/image" Target="../media/image24.jp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hyperlink" Target="https://wartakota.tribunnews.com/2022/06/09/panitia-kecolongan-kampanye-dukungan-lgbt-menyusup-di-ajang-balap-formula-e" TargetMode="External"/><Relationship Id="rId5" Type="http://schemas.openxmlformats.org/officeDocument/2006/relationships/hyperlink" Target="https://www.katalogika.com/aksi-logika/pr-1443524492/lgbt-dan-miras-hadir-di-formula-e-jakarta-wajah-baru-indonesia" TargetMode="External"/><Relationship Id="rId4" Type="http://schemas.openxmlformats.org/officeDocument/2006/relationships/image" Target="../media/image23.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300/J082v40n03_12"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www.pngall.com/media-png"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hyperlink" Target="https://pixabay.com/en/twitter-logo-blue-2672572/" TargetMode="Externa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81"/>
        <p:cNvGrpSpPr/>
        <p:nvPr/>
      </p:nvGrpSpPr>
      <p:grpSpPr>
        <a:xfrm>
          <a:off x="0" y="0"/>
          <a:ext cx="0" cy="0"/>
          <a:chOff x="0" y="0"/>
          <a:chExt cx="0" cy="0"/>
        </a:xfrm>
      </p:grpSpPr>
      <p:sp>
        <p:nvSpPr>
          <p:cNvPr id="282" name="Google Shape;282;p30"/>
          <p:cNvSpPr txBox="1">
            <a:spLocks noGrp="1"/>
          </p:cNvSpPr>
          <p:nvPr>
            <p:ph type="title"/>
          </p:nvPr>
        </p:nvSpPr>
        <p:spPr>
          <a:xfrm>
            <a:off x="621050" y="1254850"/>
            <a:ext cx="5260200" cy="2187000"/>
          </a:xfrm>
          <a:prstGeom prst="rect">
            <a:avLst/>
          </a:prstGeom>
        </p:spPr>
        <p:txBody>
          <a:bodyPr spcFirstLastPara="1" wrap="square" lIns="91425" tIns="91425" rIns="91425" bIns="91425" anchor="ctr" anchorCtr="0">
            <a:noAutofit/>
          </a:bodyPr>
          <a:lstStyle/>
          <a:p>
            <a:pPr marL="0" lvl="0" indent="0" algn="l" rtl="0">
              <a:lnSpc>
                <a:spcPct val="70000"/>
              </a:lnSpc>
              <a:spcBef>
                <a:spcPts val="0"/>
              </a:spcBef>
              <a:spcAft>
                <a:spcPts val="0"/>
              </a:spcAft>
              <a:buClr>
                <a:schemeClr val="dk1"/>
              </a:buClr>
              <a:buSzPts val="1100"/>
              <a:buFont typeface="Arial"/>
              <a:buNone/>
            </a:pPr>
            <a:r>
              <a:rPr lang="en" sz="4800"/>
              <a:t>TWITTER SENTIMENT ANALYSIS</a:t>
            </a:r>
            <a:br>
              <a:rPr lang="en" sz="4800"/>
            </a:br>
            <a:r>
              <a:rPr lang="en" sz="4800"/>
              <a:t>LGBT INDONESIA</a:t>
            </a:r>
            <a:endParaRPr sz="4800"/>
          </a:p>
        </p:txBody>
      </p:sp>
      <p:sp>
        <p:nvSpPr>
          <p:cNvPr id="283" name="Google Shape;283;p30"/>
          <p:cNvSpPr txBox="1">
            <a:spLocks noGrp="1"/>
          </p:cNvSpPr>
          <p:nvPr>
            <p:ph type="subTitle" idx="1"/>
          </p:nvPr>
        </p:nvSpPr>
        <p:spPr>
          <a:xfrm>
            <a:off x="631650" y="3383375"/>
            <a:ext cx="5934300" cy="49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Gabriella Aileen Mendrofa</a:t>
            </a:r>
          </a:p>
          <a:p>
            <a:pPr marL="0" lvl="0" indent="0" algn="l" rtl="0">
              <a:spcBef>
                <a:spcPts val="0"/>
              </a:spcBef>
              <a:spcAft>
                <a:spcPts val="0"/>
              </a:spcAft>
              <a:buClr>
                <a:schemeClr val="dk1"/>
              </a:buClr>
              <a:buSzPts val="1100"/>
              <a:buFont typeface="Arial"/>
              <a:buNone/>
            </a:pPr>
            <a:r>
              <a:rPr lang="en-US"/>
              <a:t>NPM: 2106779472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9" name="Rectangle 8">
            <a:extLst>
              <a:ext uri="{FF2B5EF4-FFF2-40B4-BE49-F238E27FC236}">
                <a16:creationId xmlns:a16="http://schemas.microsoft.com/office/drawing/2014/main" id="{43482451-7585-8FD7-3CC5-9E12C1C00DE1}"/>
              </a:ext>
            </a:extLst>
          </p:cNvPr>
          <p:cNvSpPr/>
          <p:nvPr/>
        </p:nvSpPr>
        <p:spPr>
          <a:xfrm>
            <a:off x="0" y="1365052"/>
            <a:ext cx="3410712" cy="37784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71B86CF-4E3D-D004-9881-98D1397FBA84}"/>
              </a:ext>
            </a:extLst>
          </p:cNvPr>
          <p:cNvSpPr>
            <a:spLocks noGrp="1"/>
          </p:cNvSpPr>
          <p:nvPr>
            <p:ph type="title"/>
          </p:nvPr>
        </p:nvSpPr>
        <p:spPr/>
        <p:txBody>
          <a:bodyPr/>
          <a:lstStyle/>
          <a:p>
            <a:r>
              <a:rPr lang="en-US"/>
              <a:t>Keyword: Satpol, Kafe</a:t>
            </a:r>
          </a:p>
        </p:txBody>
      </p:sp>
      <p:pic>
        <p:nvPicPr>
          <p:cNvPr id="5" name="Picture 4">
            <a:extLst>
              <a:ext uri="{FF2B5EF4-FFF2-40B4-BE49-F238E27FC236}">
                <a16:creationId xmlns:a16="http://schemas.microsoft.com/office/drawing/2014/main" id="{09AC645D-7193-4EBE-5787-914D89220A6A}"/>
              </a:ext>
            </a:extLst>
          </p:cNvPr>
          <p:cNvPicPr>
            <a:picLocks noChangeAspect="1"/>
          </p:cNvPicPr>
          <p:nvPr/>
        </p:nvPicPr>
        <p:blipFill>
          <a:blip r:embed="rId3"/>
          <a:stretch>
            <a:fillRect/>
          </a:stretch>
        </p:blipFill>
        <p:spPr>
          <a:xfrm>
            <a:off x="321483" y="1429060"/>
            <a:ext cx="2914167" cy="2541011"/>
          </a:xfrm>
          <a:prstGeom prst="rect">
            <a:avLst/>
          </a:prstGeom>
        </p:spPr>
      </p:pic>
      <p:pic>
        <p:nvPicPr>
          <p:cNvPr id="8" name="Picture 7">
            <a:extLst>
              <a:ext uri="{FF2B5EF4-FFF2-40B4-BE49-F238E27FC236}">
                <a16:creationId xmlns:a16="http://schemas.microsoft.com/office/drawing/2014/main" id="{3CCFB16F-9752-9737-BBC4-599BF092E042}"/>
              </a:ext>
            </a:extLst>
          </p:cNvPr>
          <p:cNvPicPr>
            <a:picLocks noChangeAspect="1"/>
          </p:cNvPicPr>
          <p:nvPr/>
        </p:nvPicPr>
        <p:blipFill>
          <a:blip r:embed="rId4"/>
          <a:stretch>
            <a:fillRect/>
          </a:stretch>
        </p:blipFill>
        <p:spPr>
          <a:xfrm>
            <a:off x="310087" y="3947033"/>
            <a:ext cx="2920089" cy="1196467"/>
          </a:xfrm>
          <a:prstGeom prst="rect">
            <a:avLst/>
          </a:prstGeom>
        </p:spPr>
      </p:pic>
      <p:sp>
        <p:nvSpPr>
          <p:cNvPr id="11" name="TextBox 10">
            <a:extLst>
              <a:ext uri="{FF2B5EF4-FFF2-40B4-BE49-F238E27FC236}">
                <a16:creationId xmlns:a16="http://schemas.microsoft.com/office/drawing/2014/main" id="{60299A2C-8612-61E1-BF5F-3F36C99C7186}"/>
              </a:ext>
            </a:extLst>
          </p:cNvPr>
          <p:cNvSpPr txBox="1"/>
          <p:nvPr/>
        </p:nvSpPr>
        <p:spPr>
          <a:xfrm>
            <a:off x="3540262" y="1623328"/>
            <a:ext cx="5146537" cy="3200876"/>
          </a:xfrm>
          <a:prstGeom prst="rect">
            <a:avLst/>
          </a:prstGeom>
          <a:noFill/>
        </p:spPr>
        <p:txBody>
          <a:bodyPr wrap="square" rtlCol="0">
            <a:spAutoFit/>
          </a:bodyPr>
          <a:lstStyle/>
          <a:p>
            <a:pPr marL="457200" indent="-457200">
              <a:buFont typeface="Wingdings" panose="05000000000000000000" pitchFamily="2" charset="2"/>
              <a:buChar char="v"/>
            </a:pPr>
            <a:r>
              <a:rPr lang="en-US" sz="1800" b="1">
                <a:solidFill>
                  <a:srgbClr val="FFFF00"/>
                </a:solidFill>
                <a:latin typeface="Open Sans" panose="020B0606030504020204" pitchFamily="34" charset="0"/>
                <a:ea typeface="Open Sans" panose="020B0606030504020204" pitchFamily="34" charset="0"/>
                <a:cs typeface="Open Sans" panose="020B0606030504020204" pitchFamily="34" charset="0"/>
              </a:rPr>
              <a:t>Kontra:</a:t>
            </a:r>
            <a:r>
              <a:rPr lang="en-US" sz="1800" b="1">
                <a:solidFill>
                  <a:schemeClr val="bg1"/>
                </a:solidFill>
                <a:latin typeface="Open Sans" panose="020B0606030504020204" pitchFamily="34" charset="0"/>
                <a:ea typeface="Open Sans" panose="020B0606030504020204" pitchFamily="34" charset="0"/>
                <a:cs typeface="Open Sans" panose="020B0606030504020204" pitchFamily="34" charset="0"/>
              </a:rPr>
              <a:t> Satpol PP tidak seharusnya melakukan penggerebekan, karena dasar penggrebekan adalah perda. </a:t>
            </a:r>
          </a:p>
          <a:p>
            <a:endParaRPr lang="en-US" sz="18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457200"/>
            <a:r>
              <a:rPr lang="en-US" sz="1600" b="1" i="1">
                <a:solidFill>
                  <a:srgbClr val="FFFF00"/>
                </a:solidFill>
                <a:latin typeface="Open Sans" panose="020B0606030504020204" pitchFamily="34" charset="0"/>
                <a:ea typeface="Open Sans" panose="020B0606030504020204" pitchFamily="34" charset="0"/>
                <a:cs typeface="Open Sans" panose="020B0606030504020204" pitchFamily="34" charset="0"/>
              </a:rPr>
              <a:t>“</a:t>
            </a:r>
            <a:r>
              <a:rPr lang="en-US" sz="2000" b="1" i="1">
                <a:solidFill>
                  <a:srgbClr val="FFFF00"/>
                </a:solidFill>
                <a:effectLst/>
                <a:latin typeface="TwitterChirp"/>
              </a:rPr>
              <a:t>Adakah perda jakarta yg ngelarang bisnis yg "mengandung" LGBT+? </a:t>
            </a:r>
            <a:r>
              <a:rPr lang="en-US" sz="1600" b="1" i="1">
                <a:solidFill>
                  <a:srgbClr val="FFFF00"/>
                </a:solidFill>
                <a:latin typeface="Open Sans" panose="020B0606030504020204" pitchFamily="34" charset="0"/>
                <a:ea typeface="Open Sans" panose="020B0606030504020204" pitchFamily="34" charset="0"/>
                <a:cs typeface="Open Sans" panose="020B0606030504020204" pitchFamily="34" charset="0"/>
              </a:rPr>
              <a:t>”</a:t>
            </a:r>
          </a:p>
          <a:p>
            <a:pPr marL="457200" indent="-457200">
              <a:buFont typeface="Wingdings" panose="05000000000000000000" pitchFamily="2" charset="2"/>
              <a:buChar char="v"/>
            </a:pPr>
            <a:endParaRPr lang="en-US" sz="18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Wingdings" panose="05000000000000000000" pitchFamily="2" charset="2"/>
              <a:buChar char="v"/>
            </a:pPr>
            <a:r>
              <a:rPr lang="en-US" sz="1800" b="1">
                <a:solidFill>
                  <a:srgbClr val="FFFF00"/>
                </a:solidFill>
                <a:latin typeface="Open Sans" panose="020B0606030504020204" pitchFamily="34" charset="0"/>
                <a:ea typeface="Open Sans" panose="020B0606030504020204" pitchFamily="34" charset="0"/>
                <a:cs typeface="Open Sans" panose="020B0606030504020204" pitchFamily="34" charset="0"/>
              </a:rPr>
              <a:t>Pro:</a:t>
            </a:r>
            <a:r>
              <a:rPr lang="en-US" sz="1800" b="1">
                <a:solidFill>
                  <a:schemeClr val="bg1"/>
                </a:solidFill>
                <a:latin typeface="Open Sans" panose="020B0606030504020204" pitchFamily="34" charset="0"/>
                <a:ea typeface="Open Sans" panose="020B0606030504020204" pitchFamily="34" charset="0"/>
                <a:cs typeface="Open Sans" panose="020B0606030504020204" pitchFamily="34" charset="0"/>
              </a:rPr>
              <a:t> Satpol PP berhak melakukan penggrebekan jika tindakan dianggap mengganggu dan atau jika ada laporan yang masuk</a:t>
            </a:r>
          </a:p>
        </p:txBody>
      </p:sp>
    </p:spTree>
    <p:extLst>
      <p:ext uri="{BB962C8B-B14F-4D97-AF65-F5344CB8AC3E}">
        <p14:creationId xmlns:p14="http://schemas.microsoft.com/office/powerpoint/2010/main" val="264682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 name="Title 2">
            <a:extLst>
              <a:ext uri="{FF2B5EF4-FFF2-40B4-BE49-F238E27FC236}">
                <a16:creationId xmlns:a16="http://schemas.microsoft.com/office/drawing/2014/main" id="{F71B86CF-4E3D-D004-9881-98D1397FBA84}"/>
              </a:ext>
            </a:extLst>
          </p:cNvPr>
          <p:cNvSpPr>
            <a:spLocks noGrp="1"/>
          </p:cNvSpPr>
          <p:nvPr>
            <p:ph type="title"/>
          </p:nvPr>
        </p:nvSpPr>
        <p:spPr/>
        <p:txBody>
          <a:bodyPr/>
          <a:lstStyle/>
          <a:p>
            <a:r>
              <a:rPr lang="en-US"/>
              <a:t>Keyword: Formula, Kampanye, Dukung</a:t>
            </a:r>
          </a:p>
        </p:txBody>
      </p:sp>
      <p:pic>
        <p:nvPicPr>
          <p:cNvPr id="19" name="Picture 18">
            <a:extLst>
              <a:ext uri="{FF2B5EF4-FFF2-40B4-BE49-F238E27FC236}">
                <a16:creationId xmlns:a16="http://schemas.microsoft.com/office/drawing/2014/main" id="{6EA0D200-A10B-499A-732B-37A6B66AEF50}"/>
              </a:ext>
            </a:extLst>
          </p:cNvPr>
          <p:cNvPicPr>
            <a:picLocks noChangeAspect="1"/>
          </p:cNvPicPr>
          <p:nvPr/>
        </p:nvPicPr>
        <p:blipFill>
          <a:blip r:embed="rId3"/>
          <a:stretch>
            <a:fillRect/>
          </a:stretch>
        </p:blipFill>
        <p:spPr>
          <a:xfrm>
            <a:off x="199894" y="1591693"/>
            <a:ext cx="4308097" cy="1533390"/>
          </a:xfrm>
          <a:prstGeom prst="rect">
            <a:avLst/>
          </a:prstGeom>
        </p:spPr>
      </p:pic>
      <p:pic>
        <p:nvPicPr>
          <p:cNvPr id="21" name="Picture 20">
            <a:extLst>
              <a:ext uri="{FF2B5EF4-FFF2-40B4-BE49-F238E27FC236}">
                <a16:creationId xmlns:a16="http://schemas.microsoft.com/office/drawing/2014/main" id="{DB2BDA88-F157-534B-0EA9-1DF996ACE97B}"/>
              </a:ext>
            </a:extLst>
          </p:cNvPr>
          <p:cNvPicPr>
            <a:picLocks noChangeAspect="1"/>
          </p:cNvPicPr>
          <p:nvPr/>
        </p:nvPicPr>
        <p:blipFill>
          <a:blip r:embed="rId4"/>
          <a:stretch>
            <a:fillRect/>
          </a:stretch>
        </p:blipFill>
        <p:spPr>
          <a:xfrm>
            <a:off x="199894" y="3736300"/>
            <a:ext cx="4308098" cy="775216"/>
          </a:xfrm>
          <a:prstGeom prst="rect">
            <a:avLst/>
          </a:prstGeom>
        </p:spPr>
      </p:pic>
      <p:sp>
        <p:nvSpPr>
          <p:cNvPr id="22" name="TextBox 21">
            <a:extLst>
              <a:ext uri="{FF2B5EF4-FFF2-40B4-BE49-F238E27FC236}">
                <a16:creationId xmlns:a16="http://schemas.microsoft.com/office/drawing/2014/main" id="{5280F6CA-262A-52AB-ED8C-3EFF40B0220D}"/>
              </a:ext>
            </a:extLst>
          </p:cNvPr>
          <p:cNvSpPr txBox="1"/>
          <p:nvPr/>
        </p:nvSpPr>
        <p:spPr>
          <a:xfrm>
            <a:off x="199894" y="4599432"/>
            <a:ext cx="4796674" cy="338554"/>
          </a:xfrm>
          <a:prstGeom prst="rect">
            <a:avLst/>
          </a:prstGeom>
          <a:noFill/>
        </p:spPr>
        <p:txBody>
          <a:bodyPr wrap="square" rtlCol="0">
            <a:spAutoFit/>
          </a:bodyPr>
          <a:lstStyle/>
          <a:p>
            <a:r>
              <a:rPr lang="en-US" sz="800" i="1">
                <a:solidFill>
                  <a:srgbClr val="002060"/>
                </a:solidFill>
              </a:rPr>
              <a:t>Sumber: </a:t>
            </a:r>
            <a:r>
              <a:rPr lang="en-US" sz="800" i="1">
                <a:solidFill>
                  <a:srgbClr val="002060"/>
                </a:solidFill>
                <a:hlinkClick r:id="rId5">
                  <a:extLst>
                    <a:ext uri="{A12FA001-AC4F-418D-AE19-62706E023703}">
                      <ahyp:hlinkClr xmlns:ahyp="http://schemas.microsoft.com/office/drawing/2018/hyperlinkcolor" val="tx"/>
                    </a:ext>
                  </a:extLst>
                </a:hlinkClick>
              </a:rPr>
              <a:t>https://www.katalogika.com/aksi-logika/pr-1443524492/lgbt-dan-miras-hadir-di-formula-e-jakarta-wajah-baru-indonesia</a:t>
            </a:r>
            <a:r>
              <a:rPr lang="en-US" sz="800" i="1">
                <a:solidFill>
                  <a:srgbClr val="002060"/>
                </a:solidFill>
              </a:rPr>
              <a:t> </a:t>
            </a:r>
          </a:p>
        </p:txBody>
      </p:sp>
      <p:sp>
        <p:nvSpPr>
          <p:cNvPr id="23" name="TextBox 22">
            <a:extLst>
              <a:ext uri="{FF2B5EF4-FFF2-40B4-BE49-F238E27FC236}">
                <a16:creationId xmlns:a16="http://schemas.microsoft.com/office/drawing/2014/main" id="{510E7106-BC23-7FE8-6D1F-F3F1A14F3C22}"/>
              </a:ext>
            </a:extLst>
          </p:cNvPr>
          <p:cNvSpPr txBox="1"/>
          <p:nvPr/>
        </p:nvSpPr>
        <p:spPr>
          <a:xfrm>
            <a:off x="199894" y="3272180"/>
            <a:ext cx="4796674" cy="338554"/>
          </a:xfrm>
          <a:prstGeom prst="rect">
            <a:avLst/>
          </a:prstGeom>
          <a:noFill/>
        </p:spPr>
        <p:txBody>
          <a:bodyPr wrap="square" rtlCol="0">
            <a:spAutoFit/>
          </a:bodyPr>
          <a:lstStyle/>
          <a:p>
            <a:r>
              <a:rPr lang="en-US" sz="800" i="1">
                <a:solidFill>
                  <a:srgbClr val="002060"/>
                </a:solidFill>
              </a:rPr>
              <a:t>Sumber: </a:t>
            </a:r>
            <a:r>
              <a:rPr lang="en-US" sz="800" i="1">
                <a:solidFill>
                  <a:srgbClr val="002060"/>
                </a:solidFill>
                <a:hlinkClick r:id="rId6">
                  <a:extLst>
                    <a:ext uri="{A12FA001-AC4F-418D-AE19-62706E023703}">
                      <ahyp:hlinkClr xmlns:ahyp="http://schemas.microsoft.com/office/drawing/2018/hyperlinkcolor" val="tx"/>
                    </a:ext>
                  </a:extLst>
                </a:hlinkClick>
              </a:rPr>
              <a:t>https://wartakota.tribunnews.com/2022/06/09/panitia-kecolongan-kampanye-dukungan-lgbt-menyusup-di-ajang-balap-formula-e</a:t>
            </a:r>
            <a:r>
              <a:rPr lang="en-US" sz="800" i="1">
                <a:solidFill>
                  <a:srgbClr val="002060"/>
                </a:solidFill>
              </a:rPr>
              <a:t>  </a:t>
            </a:r>
          </a:p>
        </p:txBody>
      </p:sp>
      <p:pic>
        <p:nvPicPr>
          <p:cNvPr id="25" name="Picture 24">
            <a:extLst>
              <a:ext uri="{FF2B5EF4-FFF2-40B4-BE49-F238E27FC236}">
                <a16:creationId xmlns:a16="http://schemas.microsoft.com/office/drawing/2014/main" id="{01127C10-BBC1-5FD1-3090-6EDDA02B959A}"/>
              </a:ext>
            </a:extLst>
          </p:cNvPr>
          <p:cNvPicPr>
            <a:picLocks noChangeAspect="1"/>
          </p:cNvPicPr>
          <p:nvPr/>
        </p:nvPicPr>
        <p:blipFill>
          <a:blip r:embed="rId7"/>
          <a:stretch>
            <a:fillRect/>
          </a:stretch>
        </p:blipFill>
        <p:spPr>
          <a:xfrm>
            <a:off x="4996568" y="2487605"/>
            <a:ext cx="3610967" cy="2023911"/>
          </a:xfrm>
          <a:prstGeom prst="rect">
            <a:avLst/>
          </a:prstGeom>
        </p:spPr>
      </p:pic>
      <p:sp>
        <p:nvSpPr>
          <p:cNvPr id="26" name="TextBox 25">
            <a:extLst>
              <a:ext uri="{FF2B5EF4-FFF2-40B4-BE49-F238E27FC236}">
                <a16:creationId xmlns:a16="http://schemas.microsoft.com/office/drawing/2014/main" id="{98DB1770-F654-06D3-DC29-9F325D2F7A14}"/>
              </a:ext>
            </a:extLst>
          </p:cNvPr>
          <p:cNvSpPr txBox="1"/>
          <p:nvPr/>
        </p:nvSpPr>
        <p:spPr>
          <a:xfrm>
            <a:off x="5232747" y="4615952"/>
            <a:ext cx="3610967" cy="338554"/>
          </a:xfrm>
          <a:prstGeom prst="rect">
            <a:avLst/>
          </a:prstGeom>
          <a:noFill/>
        </p:spPr>
        <p:txBody>
          <a:bodyPr wrap="square" rtlCol="0">
            <a:spAutoFit/>
          </a:bodyPr>
          <a:lstStyle/>
          <a:p>
            <a:r>
              <a:rPr lang="en-US" sz="800" i="1">
                <a:solidFill>
                  <a:srgbClr val="002060"/>
                </a:solidFill>
                <a:hlinkClick r:id="rId8">
                  <a:extLst>
                    <a:ext uri="{A12FA001-AC4F-418D-AE19-62706E023703}">
                      <ahyp:hlinkClr xmlns:ahyp="http://schemas.microsoft.com/office/drawing/2018/hyperlinkcolor" val="tx"/>
                    </a:ext>
                  </a:extLst>
                </a:hlinkClick>
              </a:rPr>
              <a:t>https://jakarta.suara.com/read/2022/06/09/131740/ada-tim-formula-e-diam-diam-kampanyekan-lgbt-saat-balap-di-jiec-panitia-penyelenggara-oh-iya</a:t>
            </a:r>
            <a:r>
              <a:rPr lang="en-US" sz="800" i="1">
                <a:solidFill>
                  <a:srgbClr val="002060"/>
                </a:solidFill>
              </a:rPr>
              <a:t> </a:t>
            </a:r>
          </a:p>
        </p:txBody>
      </p:sp>
      <p:pic>
        <p:nvPicPr>
          <p:cNvPr id="28" name="Picture 27">
            <a:extLst>
              <a:ext uri="{FF2B5EF4-FFF2-40B4-BE49-F238E27FC236}">
                <a16:creationId xmlns:a16="http://schemas.microsoft.com/office/drawing/2014/main" id="{24DBDF02-7245-434A-6D87-11F12B5A73BE}"/>
              </a:ext>
            </a:extLst>
          </p:cNvPr>
          <p:cNvPicPr>
            <a:picLocks noChangeAspect="1"/>
          </p:cNvPicPr>
          <p:nvPr/>
        </p:nvPicPr>
        <p:blipFill>
          <a:blip r:embed="rId9"/>
          <a:stretch>
            <a:fillRect/>
          </a:stretch>
        </p:blipFill>
        <p:spPr>
          <a:xfrm>
            <a:off x="4597531" y="1591693"/>
            <a:ext cx="4346575" cy="748104"/>
          </a:xfrm>
          <a:prstGeom prst="rect">
            <a:avLst/>
          </a:prstGeom>
        </p:spPr>
      </p:pic>
    </p:spTree>
    <p:extLst>
      <p:ext uri="{BB962C8B-B14F-4D97-AF65-F5344CB8AC3E}">
        <p14:creationId xmlns:p14="http://schemas.microsoft.com/office/powerpoint/2010/main" val="2426686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3ACB1-2D72-3D1C-13D7-E18D333C2B40}"/>
              </a:ext>
            </a:extLst>
          </p:cNvPr>
          <p:cNvSpPr>
            <a:spLocks noGrp="1"/>
          </p:cNvSpPr>
          <p:nvPr>
            <p:ph type="title"/>
          </p:nvPr>
        </p:nvSpPr>
        <p:spPr/>
        <p:txBody>
          <a:bodyPr/>
          <a:lstStyle/>
          <a:p>
            <a:r>
              <a:rPr lang="en-US"/>
              <a:t>Kesimpulan &amp; Saran</a:t>
            </a:r>
          </a:p>
        </p:txBody>
      </p:sp>
      <p:sp>
        <p:nvSpPr>
          <p:cNvPr id="5" name="Subtitle 4">
            <a:extLst>
              <a:ext uri="{FF2B5EF4-FFF2-40B4-BE49-F238E27FC236}">
                <a16:creationId xmlns:a16="http://schemas.microsoft.com/office/drawing/2014/main" id="{D50BE35E-EFFC-C44D-B262-E3EFF1AE837B}"/>
              </a:ext>
            </a:extLst>
          </p:cNvPr>
          <p:cNvSpPr>
            <a:spLocks noGrp="1"/>
          </p:cNvSpPr>
          <p:nvPr>
            <p:ph type="subTitle" idx="3"/>
          </p:nvPr>
        </p:nvSpPr>
        <p:spPr>
          <a:xfrm>
            <a:off x="832648" y="1960030"/>
            <a:ext cx="7478653" cy="2457965"/>
          </a:xfrm>
        </p:spPr>
        <p:txBody>
          <a:bodyPr/>
          <a:lstStyle/>
          <a:p>
            <a:pPr marL="1588" indent="-1588"/>
            <a:r>
              <a:rPr lang="en-US" sz="1800" b="1"/>
              <a:t>LGBT merupakan isu yang penting dan banyak diperdebatkan. Di satu sisi, LGBT merupakan HAM yang perlu dilindungi, namun di sisi lain LGBT dianggap sebagai sebuah penyimpangan terhadap norma dan agama. </a:t>
            </a:r>
          </a:p>
          <a:p>
            <a:pPr marL="1588" indent="-1588"/>
            <a:endParaRPr lang="en-US" sz="1800" b="1"/>
          </a:p>
          <a:p>
            <a:pPr marL="1588" indent="-1588"/>
            <a:r>
              <a:rPr lang="en-US" sz="1800" b="1"/>
              <a:t>Oleh karena itu, Pemerintah dan DPR RI., sebaiknya segera menyusun peraturan perundang-undangan yang mengatur aktivitas dan gerakan LGBT, untuk mencegah meluasnya penyimpangan orientasi seksual di masyarakat. </a:t>
            </a:r>
          </a:p>
        </p:txBody>
      </p:sp>
    </p:spTree>
    <p:extLst>
      <p:ext uri="{BB962C8B-B14F-4D97-AF65-F5344CB8AC3E}">
        <p14:creationId xmlns:p14="http://schemas.microsoft.com/office/powerpoint/2010/main" val="2953949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6" name="Google Shape;816;p53"/>
          <p:cNvSpPr txBox="1">
            <a:spLocks noGrp="1"/>
          </p:cNvSpPr>
          <p:nvPr>
            <p:ph type="title"/>
          </p:nvPr>
        </p:nvSpPr>
        <p:spPr>
          <a:xfrm>
            <a:off x="828400" y="1974139"/>
            <a:ext cx="7487199" cy="70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a:t>THANKS!</a:t>
            </a:r>
            <a:endParaRPr sz="9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3ACB1-2D72-3D1C-13D7-E18D333C2B40}"/>
              </a:ext>
            </a:extLst>
          </p:cNvPr>
          <p:cNvSpPr>
            <a:spLocks noGrp="1"/>
          </p:cNvSpPr>
          <p:nvPr>
            <p:ph type="title"/>
          </p:nvPr>
        </p:nvSpPr>
        <p:spPr/>
        <p:txBody>
          <a:bodyPr/>
          <a:lstStyle/>
          <a:p>
            <a:r>
              <a:rPr lang="en-US"/>
              <a:t>Daftar Pustaka</a:t>
            </a:r>
          </a:p>
        </p:txBody>
      </p:sp>
      <p:sp>
        <p:nvSpPr>
          <p:cNvPr id="5" name="Subtitle 4">
            <a:extLst>
              <a:ext uri="{FF2B5EF4-FFF2-40B4-BE49-F238E27FC236}">
                <a16:creationId xmlns:a16="http://schemas.microsoft.com/office/drawing/2014/main" id="{D50BE35E-EFFC-C44D-B262-E3EFF1AE837B}"/>
              </a:ext>
            </a:extLst>
          </p:cNvPr>
          <p:cNvSpPr>
            <a:spLocks noGrp="1"/>
          </p:cNvSpPr>
          <p:nvPr>
            <p:ph type="subTitle" idx="3"/>
          </p:nvPr>
        </p:nvSpPr>
        <p:spPr>
          <a:xfrm>
            <a:off x="370635" y="1642396"/>
            <a:ext cx="8582865" cy="3336004"/>
          </a:xfrm>
        </p:spPr>
        <p:txBody>
          <a:bodyPr anchor="t"/>
          <a:lstStyle/>
          <a:p>
            <a:pPr marL="914400" indent="-914400" algn="l"/>
            <a:r>
              <a:rPr lang="en-US" sz="1400"/>
              <a:t>Sinyo. (2014). </a:t>
            </a:r>
            <a:r>
              <a:rPr lang="en-US" sz="1400" i="1"/>
              <a:t>Anakku BertanyaTentang LGBT</a:t>
            </a:r>
            <a:r>
              <a:rPr lang="en-US" sz="1400"/>
              <a:t>. Jakarta : PT. Elex Media Komputindo.</a:t>
            </a:r>
          </a:p>
          <a:p>
            <a:pPr marL="914400" indent="-914400" algn="l"/>
            <a:r>
              <a:rPr lang="en-US" sz="1400"/>
              <a:t>Yansyah, Roby. Rahayu. (2018). </a:t>
            </a:r>
            <a:r>
              <a:rPr lang="en-US" sz="1400" i="1"/>
              <a:t>Globalisasi Lesbian, Gay, Biseksual, Dan Transgender (Lgbt):Perspektif Ham Dan Agama Dalam Lingkup Hukum Di Indonesia</a:t>
            </a:r>
            <a:r>
              <a:rPr lang="en-US" sz="1400"/>
              <a:t>. Jurnal Law Reform, 14(1).</a:t>
            </a:r>
          </a:p>
          <a:p>
            <a:pPr marL="914400" indent="-914400" algn="l"/>
            <a:r>
              <a:rPr lang="en-US" sz="1400"/>
              <a:t>Manik, Toba S. dkk. (2021). </a:t>
            </a:r>
            <a:r>
              <a:rPr lang="en-US" sz="1400" i="1"/>
              <a:t>Eksistensi Lgbt Di Indonesia Dalam Kajian Perspektif Ham, Agama, Dan Pancasila</a:t>
            </a:r>
            <a:r>
              <a:rPr lang="en-US" sz="1400"/>
              <a:t>. Jurnal Kewarganegaraan, 18(2).</a:t>
            </a:r>
          </a:p>
          <a:p>
            <a:pPr marL="914400" indent="-914400" algn="l"/>
            <a:r>
              <a:rPr lang="en-US" sz="1400"/>
              <a:t>UNDP. (2014). </a:t>
            </a:r>
            <a:r>
              <a:rPr lang="en-US" sz="1400" i="1"/>
              <a:t>Being LGBT in Asia: Indonesian Country Report</a:t>
            </a:r>
            <a:r>
              <a:rPr lang="en-US" sz="1400"/>
              <a:t>.</a:t>
            </a:r>
          </a:p>
          <a:p>
            <a:pPr marL="914400" indent="-914400" algn="l"/>
            <a:r>
              <a:rPr lang="en-US" sz="1400"/>
              <a:t>Offord, B., &amp; Cantrell, L. (2000). </a:t>
            </a:r>
            <a:r>
              <a:rPr lang="en-US" sz="1400" i="1"/>
              <a:t>Homosexual Rights as Human Rights in Indonesia and Australia</a:t>
            </a:r>
            <a:r>
              <a:rPr lang="en-US" sz="1400"/>
              <a:t>. Journal of Homosexuality, 40(3 4), 233 252. </a:t>
            </a:r>
            <a:r>
              <a:rPr lang="en-US" sz="1400">
                <a:hlinkClick r:id="rId2"/>
              </a:rPr>
              <a:t>https://doi.org/10.1300/J082v40n03_12</a:t>
            </a:r>
            <a:r>
              <a:rPr lang="en-US" sz="1400"/>
              <a:t>.</a:t>
            </a:r>
          </a:p>
          <a:p>
            <a:pPr marL="1588" indent="-1588" algn="l"/>
            <a:endParaRPr lang="en-US" sz="1400"/>
          </a:p>
          <a:p>
            <a:pPr marL="1588" indent="-1588" algn="l"/>
            <a:r>
              <a:rPr lang="en-US" sz="1400"/>
              <a:t> </a:t>
            </a:r>
            <a:endParaRPr lang="en-US" sz="1200"/>
          </a:p>
        </p:txBody>
      </p:sp>
    </p:spTree>
    <p:extLst>
      <p:ext uri="{BB962C8B-B14F-4D97-AF65-F5344CB8AC3E}">
        <p14:creationId xmlns:p14="http://schemas.microsoft.com/office/powerpoint/2010/main" val="380314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42" name="Google Shape;288;p31">
            <a:extLst>
              <a:ext uri="{FF2B5EF4-FFF2-40B4-BE49-F238E27FC236}">
                <a16:creationId xmlns:a16="http://schemas.microsoft.com/office/drawing/2014/main" id="{053BCAC1-A19E-0985-AEB8-657E6657FA98}"/>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a:t>APA ITU LGBT ?</a:t>
            </a:r>
            <a:endParaRPr sz="6000">
              <a:solidFill>
                <a:schemeClr val="lt1"/>
              </a:solidFill>
              <a:latin typeface="Changa One"/>
              <a:ea typeface="Changa One"/>
              <a:cs typeface="Changa One"/>
              <a:sym typeface="Changa One"/>
            </a:endParaRPr>
          </a:p>
        </p:txBody>
      </p:sp>
      <p:sp>
        <p:nvSpPr>
          <p:cNvPr id="43" name="TextBox 42">
            <a:extLst>
              <a:ext uri="{FF2B5EF4-FFF2-40B4-BE49-F238E27FC236}">
                <a16:creationId xmlns:a16="http://schemas.microsoft.com/office/drawing/2014/main" id="{4C74FBCE-5FD4-7C16-7BE7-833AC2F211CE}"/>
              </a:ext>
            </a:extLst>
          </p:cNvPr>
          <p:cNvSpPr txBox="1"/>
          <p:nvPr/>
        </p:nvSpPr>
        <p:spPr>
          <a:xfrm>
            <a:off x="408215" y="1693061"/>
            <a:ext cx="7717500" cy="1200329"/>
          </a:xfrm>
          <a:prstGeom prst="rect">
            <a:avLst/>
          </a:prstGeom>
          <a:noFill/>
        </p:spPr>
        <p:txBody>
          <a:bodyPr wrap="square">
            <a:spAutoFit/>
          </a:bodyPr>
          <a:lstStyle/>
          <a:p>
            <a:r>
              <a:rPr lang="en-US" sz="1800" b="1">
                <a:solidFill>
                  <a:schemeClr val="bg1"/>
                </a:solidFill>
                <a:highlight>
                  <a:srgbClr val="000080"/>
                </a:highlight>
                <a:latin typeface="Open Sans" panose="020B0606030504020204" pitchFamily="34" charset="0"/>
                <a:ea typeface="Open Sans" panose="020B0606030504020204" pitchFamily="34" charset="0"/>
                <a:cs typeface="Open Sans" panose="020B0606030504020204" pitchFamily="34" charset="0"/>
              </a:rPr>
              <a:t>LGBT</a:t>
            </a:r>
            <a:r>
              <a:rPr lang="en-US" sz="1800" b="1">
                <a:solidFill>
                  <a:schemeClr val="bg1"/>
                </a:solidFill>
                <a:latin typeface="Open Sans" panose="020B0606030504020204" pitchFamily="34" charset="0"/>
                <a:ea typeface="Open Sans" panose="020B0606030504020204" pitchFamily="34" charset="0"/>
                <a:cs typeface="Open Sans" panose="020B0606030504020204" pitchFamily="34" charset="0"/>
              </a:rPr>
              <a:t> merupakan istilah yang digunakan sejak tahun 1990-an (Sinyo, 2014), menggantikan frasa </a:t>
            </a:r>
            <a:r>
              <a:rPr lang="en-US" sz="1800" b="1">
                <a:solidFill>
                  <a:schemeClr val="bg1"/>
                </a:solidFill>
                <a:highlight>
                  <a:srgbClr val="000080"/>
                </a:highlight>
                <a:latin typeface="Open Sans" panose="020B0606030504020204" pitchFamily="34" charset="0"/>
                <a:ea typeface="Open Sans" panose="020B0606030504020204" pitchFamily="34" charset="0"/>
                <a:cs typeface="Open Sans" panose="020B0606030504020204" pitchFamily="34" charset="0"/>
              </a:rPr>
              <a:t>“komunitas gay”</a:t>
            </a:r>
            <a:r>
              <a:rPr lang="en-US" sz="1800" b="1">
                <a:solidFill>
                  <a:schemeClr val="bg1"/>
                </a:solidFill>
                <a:latin typeface="Open Sans" panose="020B0606030504020204" pitchFamily="34" charset="0"/>
                <a:ea typeface="Open Sans" panose="020B0606030504020204" pitchFamily="34" charset="0"/>
                <a:cs typeface="Open Sans" panose="020B0606030504020204" pitchFamily="34" charset="0"/>
              </a:rPr>
              <a:t> karena istilah ini dinilai lebih mewakili kelompok-kelompok yang “mengisi” istilah tersebut secara lebih rinci.</a:t>
            </a:r>
          </a:p>
        </p:txBody>
      </p:sp>
      <p:sp>
        <p:nvSpPr>
          <p:cNvPr id="44" name="Rectangle: Rounded Corners 43">
            <a:extLst>
              <a:ext uri="{FF2B5EF4-FFF2-40B4-BE49-F238E27FC236}">
                <a16:creationId xmlns:a16="http://schemas.microsoft.com/office/drawing/2014/main" id="{9F6929A0-F937-9925-17EE-141AACCDD7F8}"/>
              </a:ext>
            </a:extLst>
          </p:cNvPr>
          <p:cNvSpPr/>
          <p:nvPr/>
        </p:nvSpPr>
        <p:spPr>
          <a:xfrm>
            <a:off x="632732" y="3111529"/>
            <a:ext cx="840923" cy="861773"/>
          </a:xfrm>
          <a:prstGeom prst="roundRect">
            <a:avLst/>
          </a:pr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5400" b="1">
                <a:latin typeface="Changa One" panose="020B0604020202020204" charset="0"/>
              </a:rPr>
              <a:t>L</a:t>
            </a:r>
          </a:p>
        </p:txBody>
      </p:sp>
      <p:sp>
        <p:nvSpPr>
          <p:cNvPr id="45" name="Rectangle: Rounded Corners 44">
            <a:extLst>
              <a:ext uri="{FF2B5EF4-FFF2-40B4-BE49-F238E27FC236}">
                <a16:creationId xmlns:a16="http://schemas.microsoft.com/office/drawing/2014/main" id="{B6577F6A-9143-9AD2-207A-5C9E9FD29333}"/>
              </a:ext>
            </a:extLst>
          </p:cNvPr>
          <p:cNvSpPr/>
          <p:nvPr/>
        </p:nvSpPr>
        <p:spPr>
          <a:xfrm>
            <a:off x="1922688" y="3111529"/>
            <a:ext cx="840923" cy="861773"/>
          </a:xfrm>
          <a:prstGeom prst="roundRect">
            <a:avLst/>
          </a:prstGeom>
          <a:solidFill>
            <a:schemeClr val="accent3"/>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5400" b="1">
                <a:latin typeface="Changa One" panose="020B0604020202020204" charset="0"/>
              </a:rPr>
              <a:t>G</a:t>
            </a:r>
          </a:p>
        </p:txBody>
      </p:sp>
      <p:sp>
        <p:nvSpPr>
          <p:cNvPr id="46" name="Rectangle: Rounded Corners 45">
            <a:extLst>
              <a:ext uri="{FF2B5EF4-FFF2-40B4-BE49-F238E27FC236}">
                <a16:creationId xmlns:a16="http://schemas.microsoft.com/office/drawing/2014/main" id="{72C3D382-C38A-0C25-7F24-9AA5951FE018}"/>
              </a:ext>
            </a:extLst>
          </p:cNvPr>
          <p:cNvSpPr/>
          <p:nvPr/>
        </p:nvSpPr>
        <p:spPr>
          <a:xfrm>
            <a:off x="3212644" y="3111529"/>
            <a:ext cx="840923" cy="861773"/>
          </a:xfrm>
          <a:prstGeom prst="round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5400" b="1">
                <a:latin typeface="Changa One" panose="020B0604020202020204" charset="0"/>
              </a:rPr>
              <a:t>B</a:t>
            </a:r>
          </a:p>
        </p:txBody>
      </p:sp>
      <p:sp>
        <p:nvSpPr>
          <p:cNvPr id="47" name="Rectangle: Rounded Corners 46">
            <a:extLst>
              <a:ext uri="{FF2B5EF4-FFF2-40B4-BE49-F238E27FC236}">
                <a16:creationId xmlns:a16="http://schemas.microsoft.com/office/drawing/2014/main" id="{9F74C427-8EE9-BBEB-E1E0-67CB98C68047}"/>
              </a:ext>
            </a:extLst>
          </p:cNvPr>
          <p:cNvSpPr/>
          <p:nvPr/>
        </p:nvSpPr>
        <p:spPr>
          <a:xfrm>
            <a:off x="4561794" y="3111529"/>
            <a:ext cx="840923" cy="861773"/>
          </a:xfrm>
          <a:prstGeom prst="roundRect">
            <a:avLst/>
          </a:prstGeom>
          <a:solidFill>
            <a:schemeClr val="accent6"/>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5400" b="1">
                <a:latin typeface="Changa One" panose="020B0604020202020204" charset="0"/>
              </a:rPr>
              <a:t>T</a:t>
            </a:r>
          </a:p>
        </p:txBody>
      </p:sp>
      <p:sp>
        <p:nvSpPr>
          <p:cNvPr id="48" name="TextBox 47">
            <a:extLst>
              <a:ext uri="{FF2B5EF4-FFF2-40B4-BE49-F238E27FC236}">
                <a16:creationId xmlns:a16="http://schemas.microsoft.com/office/drawing/2014/main" id="{62E460F5-3929-7E32-F229-9554AE82AC5B}"/>
              </a:ext>
            </a:extLst>
          </p:cNvPr>
          <p:cNvSpPr txBox="1"/>
          <p:nvPr/>
        </p:nvSpPr>
        <p:spPr>
          <a:xfrm>
            <a:off x="408215" y="4063922"/>
            <a:ext cx="1289956" cy="338554"/>
          </a:xfrm>
          <a:prstGeom prst="rect">
            <a:avLst/>
          </a:prstGeom>
          <a:noFill/>
        </p:spPr>
        <p:txBody>
          <a:bodyPr wrap="square">
            <a:spAutoFit/>
          </a:bodyPr>
          <a:lstStyle/>
          <a:p>
            <a:pPr algn="ctr"/>
            <a:r>
              <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rPr>
              <a:t>Lesbian</a:t>
            </a:r>
          </a:p>
        </p:txBody>
      </p:sp>
      <p:sp>
        <p:nvSpPr>
          <p:cNvPr id="49" name="TextBox 48">
            <a:extLst>
              <a:ext uri="{FF2B5EF4-FFF2-40B4-BE49-F238E27FC236}">
                <a16:creationId xmlns:a16="http://schemas.microsoft.com/office/drawing/2014/main" id="{81A0D51E-3F8F-78F4-233F-6A81FF7D3457}"/>
              </a:ext>
            </a:extLst>
          </p:cNvPr>
          <p:cNvSpPr txBox="1"/>
          <p:nvPr/>
        </p:nvSpPr>
        <p:spPr>
          <a:xfrm>
            <a:off x="1698171" y="4063922"/>
            <a:ext cx="1289956" cy="338554"/>
          </a:xfrm>
          <a:prstGeom prst="rect">
            <a:avLst/>
          </a:prstGeom>
          <a:noFill/>
        </p:spPr>
        <p:txBody>
          <a:bodyPr wrap="square">
            <a:spAutoFit/>
          </a:bodyPr>
          <a:lstStyle/>
          <a:p>
            <a:pPr algn="ctr"/>
            <a:r>
              <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rPr>
              <a:t>Gay</a:t>
            </a:r>
          </a:p>
        </p:txBody>
      </p:sp>
      <p:sp>
        <p:nvSpPr>
          <p:cNvPr id="50" name="TextBox 49">
            <a:extLst>
              <a:ext uri="{FF2B5EF4-FFF2-40B4-BE49-F238E27FC236}">
                <a16:creationId xmlns:a16="http://schemas.microsoft.com/office/drawing/2014/main" id="{9A1AF37A-5590-FD9D-C93E-AAD0FC7420D0}"/>
              </a:ext>
            </a:extLst>
          </p:cNvPr>
          <p:cNvSpPr txBox="1"/>
          <p:nvPr/>
        </p:nvSpPr>
        <p:spPr>
          <a:xfrm>
            <a:off x="2988127" y="4063922"/>
            <a:ext cx="1289956" cy="338554"/>
          </a:xfrm>
          <a:prstGeom prst="rect">
            <a:avLst/>
          </a:prstGeom>
          <a:noFill/>
        </p:spPr>
        <p:txBody>
          <a:bodyPr wrap="square">
            <a:spAutoFit/>
          </a:bodyPr>
          <a:lstStyle/>
          <a:p>
            <a:pPr algn="ctr"/>
            <a:r>
              <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rPr>
              <a:t>Bisexual</a:t>
            </a:r>
          </a:p>
        </p:txBody>
      </p:sp>
      <p:sp>
        <p:nvSpPr>
          <p:cNvPr id="51" name="TextBox 50">
            <a:extLst>
              <a:ext uri="{FF2B5EF4-FFF2-40B4-BE49-F238E27FC236}">
                <a16:creationId xmlns:a16="http://schemas.microsoft.com/office/drawing/2014/main" id="{C8393B69-A827-84CB-872C-A6BF1BC3434B}"/>
              </a:ext>
            </a:extLst>
          </p:cNvPr>
          <p:cNvSpPr txBox="1"/>
          <p:nvPr/>
        </p:nvSpPr>
        <p:spPr>
          <a:xfrm>
            <a:off x="4053567" y="4063922"/>
            <a:ext cx="1857376" cy="338554"/>
          </a:xfrm>
          <a:prstGeom prst="rect">
            <a:avLst/>
          </a:prstGeom>
          <a:noFill/>
        </p:spPr>
        <p:txBody>
          <a:bodyPr wrap="square">
            <a:spAutoFit/>
          </a:bodyPr>
          <a:lstStyle/>
          <a:p>
            <a:pPr algn="ctr"/>
            <a:r>
              <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rPr>
              <a:t>Transgender</a:t>
            </a:r>
          </a:p>
        </p:txBody>
      </p:sp>
      <p:sp>
        <p:nvSpPr>
          <p:cNvPr id="52" name="TextBox 51">
            <a:extLst>
              <a:ext uri="{FF2B5EF4-FFF2-40B4-BE49-F238E27FC236}">
                <a16:creationId xmlns:a16="http://schemas.microsoft.com/office/drawing/2014/main" id="{F077F464-1E82-BC2B-26AC-0A5AE509BCCF}"/>
              </a:ext>
            </a:extLst>
          </p:cNvPr>
          <p:cNvSpPr txBox="1"/>
          <p:nvPr/>
        </p:nvSpPr>
        <p:spPr>
          <a:xfrm>
            <a:off x="557918" y="4443293"/>
            <a:ext cx="4686300" cy="338554"/>
          </a:xfrm>
          <a:prstGeom prst="rect">
            <a:avLst/>
          </a:prstGeom>
          <a:noFill/>
        </p:spPr>
        <p:txBody>
          <a:bodyPr wrap="square">
            <a:spAutoFit/>
          </a:bodyPr>
          <a:lstStyle/>
          <a:p>
            <a:r>
              <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rPr>
              <a:t>(Yansyah &amp; Rahayu, 2018)</a:t>
            </a:r>
            <a:endParaRPr lang="en-US" sz="1600"/>
          </a:p>
        </p:txBody>
      </p:sp>
      <p:pic>
        <p:nvPicPr>
          <p:cNvPr id="53" name="Picture 52">
            <a:extLst>
              <a:ext uri="{FF2B5EF4-FFF2-40B4-BE49-F238E27FC236}">
                <a16:creationId xmlns:a16="http://schemas.microsoft.com/office/drawing/2014/main" id="{F810D0D1-B435-B8A9-F75C-18D7C96D0CB1}"/>
              </a:ext>
            </a:extLst>
          </p:cNvPr>
          <p:cNvPicPr>
            <a:picLocks noChangeAspect="1"/>
          </p:cNvPicPr>
          <p:nvPr/>
        </p:nvPicPr>
        <p:blipFill>
          <a:blip r:embed="rId3"/>
          <a:stretch>
            <a:fillRect/>
          </a:stretch>
        </p:blipFill>
        <p:spPr>
          <a:xfrm>
            <a:off x="6155875" y="2571750"/>
            <a:ext cx="2663385" cy="2663385"/>
          </a:xfrm>
          <a:prstGeom prst="rect">
            <a:avLst/>
          </a:prstGeom>
        </p:spPr>
      </p:pic>
    </p:spTree>
    <p:extLst>
      <p:ext uri="{BB962C8B-B14F-4D97-AF65-F5344CB8AC3E}">
        <p14:creationId xmlns:p14="http://schemas.microsoft.com/office/powerpoint/2010/main" val="219223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CD08B0-DD41-ED95-7863-23EA7D489FA1}"/>
              </a:ext>
            </a:extLst>
          </p:cNvPr>
          <p:cNvSpPr txBox="1"/>
          <p:nvPr/>
        </p:nvSpPr>
        <p:spPr>
          <a:xfrm>
            <a:off x="430911" y="756267"/>
            <a:ext cx="8282178" cy="2862322"/>
          </a:xfrm>
          <a:prstGeom prst="rect">
            <a:avLst/>
          </a:prstGeom>
          <a:noFill/>
        </p:spPr>
        <p:txBody>
          <a:bodyPr wrap="square">
            <a:spAutoFit/>
          </a:bodyPr>
          <a:lstStyle/>
          <a:p>
            <a:pPr marL="285750" indent="-285750">
              <a:buClr>
                <a:schemeClr val="accent5">
                  <a:lumMod val="20000"/>
                  <a:lumOff val="80000"/>
                </a:schemeClr>
              </a:buClr>
              <a:buFont typeface="Wingdings" panose="05000000000000000000" pitchFamily="2" charset="2"/>
              <a:buChar char="v"/>
            </a:pPr>
            <a:r>
              <a:rPr lang="en-US" sz="1800" b="1">
                <a:solidFill>
                  <a:schemeClr val="bg1"/>
                </a:solidFill>
                <a:latin typeface="Open Sans" panose="020B0606030504020204" pitchFamily="34" charset="0"/>
                <a:ea typeface="Open Sans" panose="020B0606030504020204" pitchFamily="34" charset="0"/>
                <a:cs typeface="Open Sans" panose="020B0606030504020204" pitchFamily="34" charset="0"/>
              </a:rPr>
              <a:t>Terdapat peningkatan kelompok LGBT di Indonesia, khususnya gay di daerah perkotaan seperti Bali, Jakarta, Suraabaya, dan Yogyakarta (Offord &amp; Cantrell, 2000). </a:t>
            </a:r>
          </a:p>
          <a:p>
            <a:pPr marL="285750" indent="-285750">
              <a:buClr>
                <a:schemeClr val="accent5">
                  <a:lumMod val="20000"/>
                  <a:lumOff val="80000"/>
                </a:schemeClr>
              </a:buClr>
              <a:buFont typeface="Wingdings" panose="05000000000000000000" pitchFamily="2" charset="2"/>
              <a:buChar char="v"/>
            </a:pPr>
            <a:endParaRPr lang="en-US" sz="18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Clr>
                <a:schemeClr val="accent5">
                  <a:lumMod val="20000"/>
                  <a:lumOff val="80000"/>
                </a:schemeClr>
              </a:buClr>
              <a:buFont typeface="Wingdings" panose="05000000000000000000" pitchFamily="2" charset="2"/>
              <a:buChar char="v"/>
            </a:pPr>
            <a:r>
              <a:rPr lang="en-US" sz="1800" b="1">
                <a:solidFill>
                  <a:schemeClr val="bg1"/>
                </a:solidFill>
                <a:latin typeface="Open Sans" panose="020B0606030504020204" pitchFamily="34" charset="0"/>
                <a:ea typeface="Open Sans" panose="020B0606030504020204" pitchFamily="34" charset="0"/>
                <a:cs typeface="Open Sans" panose="020B0606030504020204" pitchFamily="34" charset="0"/>
              </a:rPr>
              <a:t>Berdirinya organisasi yakni Gaya Nusantara. Organisasi ini merupakan organisasi Gay terbesar yang ada di Asia Tenggara dengan sebaran di 11 kota di Indonesia (Offord &amp; Cantrell, 2000). </a:t>
            </a:r>
          </a:p>
          <a:p>
            <a:pPr marL="285750" indent="-285750">
              <a:buClr>
                <a:schemeClr val="accent5">
                  <a:lumMod val="20000"/>
                  <a:lumOff val="80000"/>
                </a:schemeClr>
              </a:buClr>
              <a:buFont typeface="Wingdings" panose="05000000000000000000" pitchFamily="2" charset="2"/>
              <a:buChar char="v"/>
            </a:pPr>
            <a:endParaRPr lang="en-US" sz="18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Clr>
                <a:schemeClr val="accent5">
                  <a:lumMod val="20000"/>
                  <a:lumOff val="80000"/>
                </a:schemeClr>
              </a:buClr>
              <a:buFont typeface="Wingdings" panose="05000000000000000000" pitchFamily="2" charset="2"/>
              <a:buChar char="v"/>
            </a:pPr>
            <a:r>
              <a:rPr lang="it-IT" sz="1800" b="1">
                <a:solidFill>
                  <a:schemeClr val="bg1"/>
                </a:solidFill>
                <a:latin typeface="Open Sans" panose="020B0606030504020204" pitchFamily="34" charset="0"/>
                <a:ea typeface="Open Sans" panose="020B0606030504020204" pitchFamily="34" charset="0"/>
                <a:cs typeface="Open Sans" panose="020B0606030504020204" pitchFamily="34" charset="0"/>
              </a:rPr>
              <a:t>Di tahun 2013, ada dua jaringan nasional organisasi LGBT, dan 119 organisasi di 28 dari 34 provinsi di Indonesia (UNDP, 2014).</a:t>
            </a:r>
            <a:endParaRPr lang="en-US" sz="18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67191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16" name="Google Shape;341;p35">
            <a:extLst>
              <a:ext uri="{FF2B5EF4-FFF2-40B4-BE49-F238E27FC236}">
                <a16:creationId xmlns:a16="http://schemas.microsoft.com/office/drawing/2014/main" id="{2E888C34-E674-04C1-8747-64425B6FDF1F}"/>
              </a:ext>
            </a:extLst>
          </p:cNvPr>
          <p:cNvSpPr txBox="1">
            <a:spLocks/>
          </p:cNvSpPr>
          <p:nvPr/>
        </p:nvSpPr>
        <p:spPr>
          <a:xfrm flipH="1">
            <a:off x="430524" y="8164"/>
            <a:ext cx="6884673" cy="1599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600"/>
              </a:spcAft>
            </a:pPr>
            <a:r>
              <a:rPr lang="en-US" sz="1600" b="1">
                <a:solidFill>
                  <a:schemeClr val="accent5">
                    <a:lumMod val="50000"/>
                  </a:schemeClr>
                </a:solidFill>
                <a:highlight>
                  <a:srgbClr val="FFFF00"/>
                </a:highlight>
                <a:latin typeface="Open Sans" panose="020B0606030504020204" pitchFamily="34" charset="0"/>
                <a:ea typeface="Open Sans" panose="020B0606030504020204" pitchFamily="34" charset="0"/>
                <a:cs typeface="Open Sans" panose="020B0606030504020204" pitchFamily="34" charset="0"/>
              </a:rPr>
              <a:t>Saat ini fenomena LGBT menjadi isu yang banyak diperbincangkan di tengah masyarakat Indonesia dengan maraknya promosi atau iklan kaum LGBT di media sosial.</a:t>
            </a:r>
          </a:p>
          <a:p>
            <a:pPr>
              <a:spcAft>
                <a:spcPts val="600"/>
              </a:spcAft>
            </a:pPr>
            <a:r>
              <a:rPr lang="en-US" b="1">
                <a:solidFill>
                  <a:schemeClr val="bg1"/>
                </a:solidFill>
                <a:latin typeface="Open Sans" panose="020B0606030504020204" pitchFamily="34" charset="0"/>
                <a:ea typeface="Open Sans" panose="020B0606030504020204" pitchFamily="34" charset="0"/>
                <a:cs typeface="Open Sans" panose="020B0606030504020204" pitchFamily="34" charset="0"/>
              </a:rPr>
              <a:t>(Manik dkk., 2021 dan Harahap, 2016)</a:t>
            </a:r>
          </a:p>
        </p:txBody>
      </p:sp>
      <p:pic>
        <p:nvPicPr>
          <p:cNvPr id="17" name="Picture 16">
            <a:extLst>
              <a:ext uri="{FF2B5EF4-FFF2-40B4-BE49-F238E27FC236}">
                <a16:creationId xmlns:a16="http://schemas.microsoft.com/office/drawing/2014/main" id="{5E1B08F3-6099-AE0B-810C-31B216A401BA}"/>
              </a:ext>
            </a:extLst>
          </p:cNvPr>
          <p:cNvPicPr>
            <a:picLocks noChangeAspect="1"/>
          </p:cNvPicPr>
          <p:nvPr/>
        </p:nvPicPr>
        <p:blipFill>
          <a:blip r:embed="rId3"/>
          <a:stretch>
            <a:fillRect/>
          </a:stretch>
        </p:blipFill>
        <p:spPr>
          <a:xfrm>
            <a:off x="291735" y="1650178"/>
            <a:ext cx="4198448" cy="717434"/>
          </a:xfrm>
          <a:prstGeom prst="rect">
            <a:avLst/>
          </a:prstGeom>
        </p:spPr>
      </p:pic>
      <p:pic>
        <p:nvPicPr>
          <p:cNvPr id="18" name="Picture 17">
            <a:extLst>
              <a:ext uri="{FF2B5EF4-FFF2-40B4-BE49-F238E27FC236}">
                <a16:creationId xmlns:a16="http://schemas.microsoft.com/office/drawing/2014/main" id="{4ED0243D-D7EB-5E85-3F78-500BE97A6861}"/>
              </a:ext>
            </a:extLst>
          </p:cNvPr>
          <p:cNvPicPr>
            <a:picLocks noChangeAspect="1"/>
          </p:cNvPicPr>
          <p:nvPr/>
        </p:nvPicPr>
        <p:blipFill>
          <a:blip r:embed="rId4"/>
          <a:stretch>
            <a:fillRect/>
          </a:stretch>
        </p:blipFill>
        <p:spPr>
          <a:xfrm>
            <a:off x="291735" y="2459842"/>
            <a:ext cx="4197834" cy="1073864"/>
          </a:xfrm>
          <a:prstGeom prst="rect">
            <a:avLst/>
          </a:prstGeom>
        </p:spPr>
      </p:pic>
      <p:pic>
        <p:nvPicPr>
          <p:cNvPr id="19" name="Picture 18">
            <a:extLst>
              <a:ext uri="{FF2B5EF4-FFF2-40B4-BE49-F238E27FC236}">
                <a16:creationId xmlns:a16="http://schemas.microsoft.com/office/drawing/2014/main" id="{ECF49998-C9F0-A2A0-1A64-521D0C3C3360}"/>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392629" y="93879"/>
            <a:ext cx="2180898" cy="1228256"/>
          </a:xfrm>
          <a:prstGeom prst="rect">
            <a:avLst/>
          </a:prstGeom>
        </p:spPr>
      </p:pic>
      <p:pic>
        <p:nvPicPr>
          <p:cNvPr id="20" name="Picture 19">
            <a:extLst>
              <a:ext uri="{FF2B5EF4-FFF2-40B4-BE49-F238E27FC236}">
                <a16:creationId xmlns:a16="http://schemas.microsoft.com/office/drawing/2014/main" id="{BCC5192D-BCC2-FE99-3142-279D8CF8D105}"/>
              </a:ext>
            </a:extLst>
          </p:cNvPr>
          <p:cNvPicPr>
            <a:picLocks noChangeAspect="1"/>
          </p:cNvPicPr>
          <p:nvPr/>
        </p:nvPicPr>
        <p:blipFill>
          <a:blip r:embed="rId7"/>
          <a:stretch>
            <a:fillRect/>
          </a:stretch>
        </p:blipFill>
        <p:spPr>
          <a:xfrm>
            <a:off x="4130084" y="3625936"/>
            <a:ext cx="4753702" cy="1274836"/>
          </a:xfrm>
          <a:prstGeom prst="rect">
            <a:avLst/>
          </a:prstGeom>
        </p:spPr>
      </p:pic>
      <p:pic>
        <p:nvPicPr>
          <p:cNvPr id="21" name="Picture 20">
            <a:extLst>
              <a:ext uri="{FF2B5EF4-FFF2-40B4-BE49-F238E27FC236}">
                <a16:creationId xmlns:a16="http://schemas.microsoft.com/office/drawing/2014/main" id="{306F1A38-7506-9C51-6881-F2681E0A134F}"/>
              </a:ext>
            </a:extLst>
          </p:cNvPr>
          <p:cNvPicPr>
            <a:picLocks noChangeAspect="1"/>
          </p:cNvPicPr>
          <p:nvPr/>
        </p:nvPicPr>
        <p:blipFill>
          <a:blip r:embed="rId8"/>
          <a:stretch>
            <a:fillRect/>
          </a:stretch>
        </p:blipFill>
        <p:spPr>
          <a:xfrm>
            <a:off x="4653819" y="2010119"/>
            <a:ext cx="4229967" cy="1085353"/>
          </a:xfrm>
          <a:prstGeom prst="rect">
            <a:avLst/>
          </a:prstGeom>
        </p:spPr>
      </p:pic>
    </p:spTree>
    <p:extLst>
      <p:ext uri="{BB962C8B-B14F-4D97-AF65-F5344CB8AC3E}">
        <p14:creationId xmlns:p14="http://schemas.microsoft.com/office/powerpoint/2010/main" val="1241324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B81E18-C3F1-081B-1C45-52A20E92CA3D}"/>
              </a:ext>
            </a:extLst>
          </p:cNvPr>
          <p:cNvSpPr txBox="1"/>
          <p:nvPr/>
        </p:nvSpPr>
        <p:spPr>
          <a:xfrm>
            <a:off x="458181" y="1350836"/>
            <a:ext cx="3967842" cy="1754326"/>
          </a:xfrm>
          <a:prstGeom prst="rect">
            <a:avLst/>
          </a:prstGeom>
          <a:noFill/>
        </p:spPr>
        <p:txBody>
          <a:bodyPr wrap="square">
            <a:spAutoFit/>
          </a:bodyPr>
          <a:lstStyle/>
          <a:p>
            <a:pPr marL="342900" indent="-342900">
              <a:buClr>
                <a:schemeClr val="bg1"/>
              </a:buClr>
              <a:buFont typeface="Wingdings" panose="05000000000000000000" pitchFamily="2" charset="2"/>
              <a:buChar char="v"/>
            </a:pPr>
            <a:r>
              <a:rPr lang="en-US" sz="1800" b="1">
                <a:solidFill>
                  <a:schemeClr val="bg1"/>
                </a:solidFill>
                <a:latin typeface="Open Sans" panose="020B0606030504020204" pitchFamily="34" charset="0"/>
                <a:ea typeface="Open Sans" panose="020B0606030504020204" pitchFamily="34" charset="0"/>
                <a:cs typeface="Open Sans" panose="020B0606030504020204" pitchFamily="34" charset="0"/>
              </a:rPr>
              <a:t>LGBT merupakan ekspresi yang harus dihargai dan dilindungi oleh negara</a:t>
            </a:r>
          </a:p>
          <a:p>
            <a:pPr marL="285750" indent="-285750">
              <a:buClr>
                <a:schemeClr val="bg1"/>
              </a:buClr>
              <a:buFont typeface="Wingdings" panose="05000000000000000000" pitchFamily="2" charset="2"/>
              <a:buChar char="v"/>
            </a:pPr>
            <a:endParaRPr lang="en-US" sz="18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Clr>
                <a:schemeClr val="bg1"/>
              </a:buClr>
              <a:buFont typeface="Wingdings" panose="05000000000000000000" pitchFamily="2" charset="2"/>
              <a:buChar char="v"/>
            </a:pPr>
            <a:r>
              <a:rPr lang="en-US" sz="1800" b="1">
                <a:solidFill>
                  <a:schemeClr val="bg1"/>
                </a:solidFill>
                <a:latin typeface="Open Sans" panose="020B0606030504020204" pitchFamily="34" charset="0"/>
                <a:ea typeface="Open Sans" panose="020B0606030504020204" pitchFamily="34" charset="0"/>
                <a:cs typeface="Open Sans" panose="020B0606030504020204" pitchFamily="34" charset="0"/>
              </a:rPr>
              <a:t>LGBT dianggap merupakan bagian dari HAM. </a:t>
            </a:r>
          </a:p>
        </p:txBody>
      </p:sp>
      <p:sp>
        <p:nvSpPr>
          <p:cNvPr id="5" name="TextBox 4">
            <a:extLst>
              <a:ext uri="{FF2B5EF4-FFF2-40B4-BE49-F238E27FC236}">
                <a16:creationId xmlns:a16="http://schemas.microsoft.com/office/drawing/2014/main" id="{2F8F6F93-AAE9-3C2E-97EE-281ED2109646}"/>
              </a:ext>
            </a:extLst>
          </p:cNvPr>
          <p:cNvSpPr txBox="1"/>
          <p:nvPr/>
        </p:nvSpPr>
        <p:spPr>
          <a:xfrm>
            <a:off x="4836850" y="1350836"/>
            <a:ext cx="3967842" cy="2308324"/>
          </a:xfrm>
          <a:prstGeom prst="rect">
            <a:avLst/>
          </a:prstGeom>
          <a:noFill/>
        </p:spPr>
        <p:txBody>
          <a:bodyPr wrap="square">
            <a:spAutoFit/>
          </a:bodyPr>
          <a:lstStyle/>
          <a:p>
            <a:pPr marL="342900" indent="-342900">
              <a:buClr>
                <a:schemeClr val="bg1"/>
              </a:buClr>
              <a:buFont typeface="Wingdings" panose="05000000000000000000" pitchFamily="2" charset="2"/>
              <a:buChar char="v"/>
            </a:pPr>
            <a:r>
              <a:rPr lang="en-US" sz="1800" b="1">
                <a:solidFill>
                  <a:schemeClr val="bg1"/>
                </a:solidFill>
                <a:latin typeface="Open Sans" panose="020B0606030504020204" pitchFamily="34" charset="0"/>
                <a:ea typeface="Open Sans" panose="020B0606030504020204" pitchFamily="34" charset="0"/>
                <a:cs typeface="Open Sans" panose="020B0606030504020204" pitchFamily="34" charset="0"/>
              </a:rPr>
              <a:t>LGBT merupakan seks yang menyimpang dan bisa merusak tatanan social</a:t>
            </a:r>
          </a:p>
          <a:p>
            <a:pPr marL="342900" indent="-342900">
              <a:buClr>
                <a:schemeClr val="bg1"/>
              </a:buClr>
              <a:buFont typeface="Wingdings" panose="05000000000000000000" pitchFamily="2" charset="2"/>
              <a:buChar char="v"/>
            </a:pPr>
            <a:endParaRPr lang="en-US" sz="18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Clr>
                <a:schemeClr val="bg1"/>
              </a:buClr>
              <a:buFont typeface="Wingdings" panose="05000000000000000000" pitchFamily="2" charset="2"/>
              <a:buChar char="v"/>
            </a:pPr>
            <a:r>
              <a:rPr lang="en-US" sz="1800" b="1">
                <a:solidFill>
                  <a:schemeClr val="bg1"/>
                </a:solidFill>
                <a:latin typeface="Open Sans" panose="020B0606030504020204" pitchFamily="34" charset="0"/>
                <a:ea typeface="Open Sans" panose="020B0606030504020204" pitchFamily="34" charset="0"/>
                <a:cs typeface="Open Sans" panose="020B0606030504020204" pitchFamily="34" charset="0"/>
              </a:rPr>
              <a:t>Pendapat ini biasanya disuarakan oleh kalangan agama maupun budaya di Indonesia.</a:t>
            </a:r>
          </a:p>
        </p:txBody>
      </p:sp>
      <p:sp>
        <p:nvSpPr>
          <p:cNvPr id="6" name="Google Shape;288;p31">
            <a:extLst>
              <a:ext uri="{FF2B5EF4-FFF2-40B4-BE49-F238E27FC236}">
                <a16:creationId xmlns:a16="http://schemas.microsoft.com/office/drawing/2014/main" id="{ECF5EC2D-6D87-E70F-8D01-AC06CC6A1194}"/>
              </a:ext>
            </a:extLst>
          </p:cNvPr>
          <p:cNvSpPr txBox="1">
            <a:spLocks noGrp="1"/>
          </p:cNvSpPr>
          <p:nvPr>
            <p:ph type="title"/>
          </p:nvPr>
        </p:nvSpPr>
        <p:spPr>
          <a:xfrm>
            <a:off x="458181" y="426737"/>
            <a:ext cx="374023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000">
                <a:ln w="38100">
                  <a:solidFill>
                    <a:schemeClr val="tx1"/>
                  </a:solidFill>
                </a:ln>
                <a:solidFill>
                  <a:schemeClr val="accent4"/>
                </a:solidFill>
              </a:rPr>
              <a:t>PRO</a:t>
            </a:r>
            <a:endParaRPr sz="6000">
              <a:ln w="38100">
                <a:solidFill>
                  <a:schemeClr val="tx1"/>
                </a:solidFill>
              </a:ln>
              <a:solidFill>
                <a:schemeClr val="accent4"/>
              </a:solidFill>
              <a:latin typeface="Changa One"/>
              <a:ea typeface="Changa One"/>
              <a:cs typeface="Changa One"/>
              <a:sym typeface="Changa One"/>
            </a:endParaRPr>
          </a:p>
        </p:txBody>
      </p:sp>
      <p:sp>
        <p:nvSpPr>
          <p:cNvPr id="7" name="Google Shape;288;p31">
            <a:extLst>
              <a:ext uri="{FF2B5EF4-FFF2-40B4-BE49-F238E27FC236}">
                <a16:creationId xmlns:a16="http://schemas.microsoft.com/office/drawing/2014/main" id="{05784677-BCC7-4420-06A7-BAB14D9F9FEC}"/>
              </a:ext>
            </a:extLst>
          </p:cNvPr>
          <p:cNvSpPr txBox="1">
            <a:spLocks/>
          </p:cNvSpPr>
          <p:nvPr/>
        </p:nvSpPr>
        <p:spPr>
          <a:xfrm>
            <a:off x="4890725" y="426737"/>
            <a:ext cx="374023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Changa One"/>
              <a:buNone/>
              <a:defRPr sz="12000" b="0" i="0" u="none" strike="noStrike" cap="none">
                <a:solidFill>
                  <a:schemeClr val="lt1"/>
                </a:solidFill>
                <a:latin typeface="Changa One"/>
                <a:ea typeface="Changa One"/>
                <a:cs typeface="Changa One"/>
                <a:sym typeface="Changa One"/>
              </a:defRPr>
            </a:lvl1pPr>
            <a:lvl2pPr marR="0" lvl="1" algn="ctr" rtl="0">
              <a:lnSpc>
                <a:spcPct val="100000"/>
              </a:lnSpc>
              <a:spcBef>
                <a:spcPts val="0"/>
              </a:spcBef>
              <a:spcAft>
                <a:spcPts val="0"/>
              </a:spcAft>
              <a:buClr>
                <a:srgbClr val="000000"/>
              </a:buClr>
              <a:buSzPts val="12000"/>
              <a:buFont typeface="Lilita One"/>
              <a:buNone/>
              <a:defRPr sz="12000" b="0" i="0" u="none" strike="noStrike" cap="none">
                <a:solidFill>
                  <a:srgbClr val="000000"/>
                </a:solidFill>
                <a:latin typeface="Lilita One"/>
                <a:ea typeface="Lilita One"/>
                <a:cs typeface="Lilita One"/>
                <a:sym typeface="Lilita One"/>
              </a:defRPr>
            </a:lvl2pPr>
            <a:lvl3pPr marR="0" lvl="2" algn="ctr" rtl="0">
              <a:lnSpc>
                <a:spcPct val="100000"/>
              </a:lnSpc>
              <a:spcBef>
                <a:spcPts val="0"/>
              </a:spcBef>
              <a:spcAft>
                <a:spcPts val="0"/>
              </a:spcAft>
              <a:buClr>
                <a:srgbClr val="000000"/>
              </a:buClr>
              <a:buSzPts val="12000"/>
              <a:buFont typeface="Lilita One"/>
              <a:buNone/>
              <a:defRPr sz="12000" b="0" i="0" u="none" strike="noStrike" cap="none">
                <a:solidFill>
                  <a:srgbClr val="000000"/>
                </a:solidFill>
                <a:latin typeface="Lilita One"/>
                <a:ea typeface="Lilita One"/>
                <a:cs typeface="Lilita One"/>
                <a:sym typeface="Lilita One"/>
              </a:defRPr>
            </a:lvl3pPr>
            <a:lvl4pPr marR="0" lvl="3" algn="ctr" rtl="0">
              <a:lnSpc>
                <a:spcPct val="100000"/>
              </a:lnSpc>
              <a:spcBef>
                <a:spcPts val="0"/>
              </a:spcBef>
              <a:spcAft>
                <a:spcPts val="0"/>
              </a:spcAft>
              <a:buClr>
                <a:srgbClr val="000000"/>
              </a:buClr>
              <a:buSzPts val="12000"/>
              <a:buFont typeface="Lilita One"/>
              <a:buNone/>
              <a:defRPr sz="12000" b="0" i="0" u="none" strike="noStrike" cap="none">
                <a:solidFill>
                  <a:srgbClr val="000000"/>
                </a:solidFill>
                <a:latin typeface="Lilita One"/>
                <a:ea typeface="Lilita One"/>
                <a:cs typeface="Lilita One"/>
                <a:sym typeface="Lilita One"/>
              </a:defRPr>
            </a:lvl4pPr>
            <a:lvl5pPr marR="0" lvl="4" algn="ctr" rtl="0">
              <a:lnSpc>
                <a:spcPct val="100000"/>
              </a:lnSpc>
              <a:spcBef>
                <a:spcPts val="0"/>
              </a:spcBef>
              <a:spcAft>
                <a:spcPts val="0"/>
              </a:spcAft>
              <a:buClr>
                <a:srgbClr val="000000"/>
              </a:buClr>
              <a:buSzPts val="12000"/>
              <a:buFont typeface="Lilita One"/>
              <a:buNone/>
              <a:defRPr sz="12000" b="0" i="0" u="none" strike="noStrike" cap="none">
                <a:solidFill>
                  <a:srgbClr val="000000"/>
                </a:solidFill>
                <a:latin typeface="Lilita One"/>
                <a:ea typeface="Lilita One"/>
                <a:cs typeface="Lilita One"/>
                <a:sym typeface="Lilita One"/>
              </a:defRPr>
            </a:lvl5pPr>
            <a:lvl6pPr marR="0" lvl="5" algn="ctr" rtl="0">
              <a:lnSpc>
                <a:spcPct val="100000"/>
              </a:lnSpc>
              <a:spcBef>
                <a:spcPts val="0"/>
              </a:spcBef>
              <a:spcAft>
                <a:spcPts val="0"/>
              </a:spcAft>
              <a:buClr>
                <a:srgbClr val="000000"/>
              </a:buClr>
              <a:buSzPts val="12000"/>
              <a:buFont typeface="Lilita One"/>
              <a:buNone/>
              <a:defRPr sz="12000" b="0" i="0" u="none" strike="noStrike" cap="none">
                <a:solidFill>
                  <a:srgbClr val="000000"/>
                </a:solidFill>
                <a:latin typeface="Lilita One"/>
                <a:ea typeface="Lilita One"/>
                <a:cs typeface="Lilita One"/>
                <a:sym typeface="Lilita One"/>
              </a:defRPr>
            </a:lvl6pPr>
            <a:lvl7pPr marR="0" lvl="6" algn="ctr" rtl="0">
              <a:lnSpc>
                <a:spcPct val="100000"/>
              </a:lnSpc>
              <a:spcBef>
                <a:spcPts val="0"/>
              </a:spcBef>
              <a:spcAft>
                <a:spcPts val="0"/>
              </a:spcAft>
              <a:buClr>
                <a:srgbClr val="000000"/>
              </a:buClr>
              <a:buSzPts val="12000"/>
              <a:buFont typeface="Lilita One"/>
              <a:buNone/>
              <a:defRPr sz="12000" b="0" i="0" u="none" strike="noStrike" cap="none">
                <a:solidFill>
                  <a:srgbClr val="000000"/>
                </a:solidFill>
                <a:latin typeface="Lilita One"/>
                <a:ea typeface="Lilita One"/>
                <a:cs typeface="Lilita One"/>
                <a:sym typeface="Lilita One"/>
              </a:defRPr>
            </a:lvl7pPr>
            <a:lvl8pPr marR="0" lvl="7" algn="ctr" rtl="0">
              <a:lnSpc>
                <a:spcPct val="100000"/>
              </a:lnSpc>
              <a:spcBef>
                <a:spcPts val="0"/>
              </a:spcBef>
              <a:spcAft>
                <a:spcPts val="0"/>
              </a:spcAft>
              <a:buClr>
                <a:srgbClr val="000000"/>
              </a:buClr>
              <a:buSzPts val="12000"/>
              <a:buFont typeface="Lilita One"/>
              <a:buNone/>
              <a:defRPr sz="12000" b="0" i="0" u="none" strike="noStrike" cap="none">
                <a:solidFill>
                  <a:srgbClr val="000000"/>
                </a:solidFill>
                <a:latin typeface="Lilita One"/>
                <a:ea typeface="Lilita One"/>
                <a:cs typeface="Lilita One"/>
                <a:sym typeface="Lilita One"/>
              </a:defRPr>
            </a:lvl8pPr>
            <a:lvl9pPr marR="0" lvl="8" algn="ctr" rtl="0">
              <a:lnSpc>
                <a:spcPct val="100000"/>
              </a:lnSpc>
              <a:spcBef>
                <a:spcPts val="0"/>
              </a:spcBef>
              <a:spcAft>
                <a:spcPts val="0"/>
              </a:spcAft>
              <a:buClr>
                <a:srgbClr val="000000"/>
              </a:buClr>
              <a:buSzPts val="12000"/>
              <a:buFont typeface="Lilita One"/>
              <a:buNone/>
              <a:defRPr sz="12000" b="0" i="0" u="none" strike="noStrike" cap="none">
                <a:solidFill>
                  <a:srgbClr val="000000"/>
                </a:solidFill>
                <a:latin typeface="Lilita One"/>
                <a:ea typeface="Lilita One"/>
                <a:cs typeface="Lilita One"/>
                <a:sym typeface="Lilita One"/>
              </a:defRPr>
            </a:lvl9pPr>
          </a:lstStyle>
          <a:p>
            <a:r>
              <a:rPr lang="en-US" sz="6000">
                <a:ln w="38100">
                  <a:solidFill>
                    <a:schemeClr val="tx1"/>
                  </a:solidFill>
                </a:ln>
                <a:solidFill>
                  <a:schemeClr val="accent1"/>
                </a:solidFill>
              </a:rPr>
              <a:t>KONTRA</a:t>
            </a:r>
          </a:p>
        </p:txBody>
      </p:sp>
      <p:sp>
        <p:nvSpPr>
          <p:cNvPr id="9" name="TextBox 8">
            <a:extLst>
              <a:ext uri="{FF2B5EF4-FFF2-40B4-BE49-F238E27FC236}">
                <a16:creationId xmlns:a16="http://schemas.microsoft.com/office/drawing/2014/main" id="{7ECC66B5-ACCD-06E7-B5B5-C107DB1FA94D}"/>
              </a:ext>
            </a:extLst>
          </p:cNvPr>
          <p:cNvSpPr txBox="1"/>
          <p:nvPr/>
        </p:nvSpPr>
        <p:spPr>
          <a:xfrm>
            <a:off x="458181" y="3775934"/>
            <a:ext cx="4686300" cy="338554"/>
          </a:xfrm>
          <a:prstGeom prst="rect">
            <a:avLst/>
          </a:prstGeom>
          <a:noFill/>
        </p:spPr>
        <p:txBody>
          <a:bodyPr wrap="square">
            <a:spAutoFit/>
          </a:bodyPr>
          <a:lstStyle/>
          <a:p>
            <a:r>
              <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rPr>
              <a:t>(Manik dkk., 2021) </a:t>
            </a:r>
            <a:endParaRPr lang="en-US" sz="1600"/>
          </a:p>
        </p:txBody>
      </p:sp>
    </p:spTree>
    <p:extLst>
      <p:ext uri="{BB962C8B-B14F-4D97-AF65-F5344CB8AC3E}">
        <p14:creationId xmlns:p14="http://schemas.microsoft.com/office/powerpoint/2010/main" val="2678857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8300DCB-0EEC-F6DB-1203-C5D434B29748}"/>
              </a:ext>
            </a:extLst>
          </p:cNvPr>
          <p:cNvPicPr>
            <a:picLocks noChangeAspect="1"/>
          </p:cNvPicPr>
          <p:nvPr/>
        </p:nvPicPr>
        <p:blipFill rotWithShape="1">
          <a:blip r:embed="rId3"/>
          <a:srcRect b="55475"/>
          <a:stretch/>
        </p:blipFill>
        <p:spPr>
          <a:xfrm>
            <a:off x="371498" y="621994"/>
            <a:ext cx="5080128" cy="853418"/>
          </a:xfrm>
          <a:prstGeom prst="rect">
            <a:avLst/>
          </a:prstGeom>
        </p:spPr>
      </p:pic>
      <p:pic>
        <p:nvPicPr>
          <p:cNvPr id="13" name="Picture 12">
            <a:extLst>
              <a:ext uri="{FF2B5EF4-FFF2-40B4-BE49-F238E27FC236}">
                <a16:creationId xmlns:a16="http://schemas.microsoft.com/office/drawing/2014/main" id="{E4A1400A-D033-A3C6-FB4B-02A8E22EF9CB}"/>
              </a:ext>
            </a:extLst>
          </p:cNvPr>
          <p:cNvPicPr>
            <a:picLocks noChangeAspect="1"/>
          </p:cNvPicPr>
          <p:nvPr/>
        </p:nvPicPr>
        <p:blipFill rotWithShape="1">
          <a:blip r:embed="rId3"/>
          <a:srcRect t="55475"/>
          <a:stretch/>
        </p:blipFill>
        <p:spPr>
          <a:xfrm>
            <a:off x="365760" y="1701954"/>
            <a:ext cx="5080128" cy="853418"/>
          </a:xfrm>
          <a:prstGeom prst="rect">
            <a:avLst/>
          </a:prstGeom>
        </p:spPr>
      </p:pic>
      <p:pic>
        <p:nvPicPr>
          <p:cNvPr id="15" name="Picture 14">
            <a:extLst>
              <a:ext uri="{FF2B5EF4-FFF2-40B4-BE49-F238E27FC236}">
                <a16:creationId xmlns:a16="http://schemas.microsoft.com/office/drawing/2014/main" id="{26EC55F9-BB02-4B6A-4F60-F1575DFA8766}"/>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519987" y="451673"/>
            <a:ext cx="1466012" cy="1466012"/>
          </a:xfrm>
          <a:prstGeom prst="ellipse">
            <a:avLst/>
          </a:prstGeom>
          <a:ln w="57150">
            <a:solidFill>
              <a:schemeClr val="accent3">
                <a:lumMod val="40000"/>
                <a:lumOff val="60000"/>
              </a:schemeClr>
            </a:solidFill>
          </a:ln>
        </p:spPr>
      </p:pic>
      <p:pic>
        <p:nvPicPr>
          <p:cNvPr id="17" name="Picture 16">
            <a:extLst>
              <a:ext uri="{FF2B5EF4-FFF2-40B4-BE49-F238E27FC236}">
                <a16:creationId xmlns:a16="http://schemas.microsoft.com/office/drawing/2014/main" id="{FF7DB9B1-72F8-30CF-C82A-567D1C17E5D8}"/>
              </a:ext>
            </a:extLst>
          </p:cNvPr>
          <p:cNvPicPr>
            <a:picLocks noChangeAspect="1"/>
          </p:cNvPicPr>
          <p:nvPr/>
        </p:nvPicPr>
        <p:blipFill>
          <a:blip r:embed="rId6"/>
          <a:stretch>
            <a:fillRect/>
          </a:stretch>
        </p:blipFill>
        <p:spPr>
          <a:xfrm>
            <a:off x="5577673" y="2215134"/>
            <a:ext cx="3350640" cy="1171242"/>
          </a:xfrm>
          <a:prstGeom prst="rect">
            <a:avLst/>
          </a:prstGeom>
        </p:spPr>
      </p:pic>
      <p:sp>
        <p:nvSpPr>
          <p:cNvPr id="19" name="TextBox 18">
            <a:extLst>
              <a:ext uri="{FF2B5EF4-FFF2-40B4-BE49-F238E27FC236}">
                <a16:creationId xmlns:a16="http://schemas.microsoft.com/office/drawing/2014/main" id="{02AD8E22-E941-A04D-2E1A-7FEE2E8ACE48}"/>
              </a:ext>
            </a:extLst>
          </p:cNvPr>
          <p:cNvSpPr txBox="1"/>
          <p:nvPr/>
        </p:nvSpPr>
        <p:spPr>
          <a:xfrm>
            <a:off x="5577673" y="3497303"/>
            <a:ext cx="3350640" cy="430887"/>
          </a:xfrm>
          <a:prstGeom prst="rect">
            <a:avLst/>
          </a:prstGeom>
          <a:noFill/>
        </p:spPr>
        <p:txBody>
          <a:bodyPr wrap="square">
            <a:spAutoFit/>
          </a:bodyPr>
          <a:lstStyle/>
          <a:p>
            <a:r>
              <a:rPr lang="en-US" sz="1100">
                <a:solidFill>
                  <a:schemeClr val="bg1"/>
                </a:solidFill>
              </a:rPr>
              <a:t>Sumber: https://datareportal.com/reports/digital-2022-indonesia</a:t>
            </a:r>
          </a:p>
        </p:txBody>
      </p:sp>
      <p:pic>
        <p:nvPicPr>
          <p:cNvPr id="21" name="Picture 20">
            <a:extLst>
              <a:ext uri="{FF2B5EF4-FFF2-40B4-BE49-F238E27FC236}">
                <a16:creationId xmlns:a16="http://schemas.microsoft.com/office/drawing/2014/main" id="{365D3EA7-C765-0443-AD46-6812CB2ADA7A}"/>
              </a:ext>
            </a:extLst>
          </p:cNvPr>
          <p:cNvPicPr>
            <a:picLocks noChangeAspect="1"/>
          </p:cNvPicPr>
          <p:nvPr/>
        </p:nvPicPr>
        <p:blipFill>
          <a:blip r:embed="rId7"/>
          <a:stretch>
            <a:fillRect/>
          </a:stretch>
        </p:blipFill>
        <p:spPr>
          <a:xfrm>
            <a:off x="365760" y="2781914"/>
            <a:ext cx="5080128" cy="949166"/>
          </a:xfrm>
          <a:prstGeom prst="rect">
            <a:avLst/>
          </a:prstGeom>
        </p:spPr>
      </p:pic>
    </p:spTree>
    <p:extLst>
      <p:ext uri="{BB962C8B-B14F-4D97-AF65-F5344CB8AC3E}">
        <p14:creationId xmlns:p14="http://schemas.microsoft.com/office/powerpoint/2010/main" val="2042488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27" name="TextBox 26">
            <a:extLst>
              <a:ext uri="{FF2B5EF4-FFF2-40B4-BE49-F238E27FC236}">
                <a16:creationId xmlns:a16="http://schemas.microsoft.com/office/drawing/2014/main" id="{F351FD1F-6B8F-3B2A-D2E0-420361D14854}"/>
              </a:ext>
            </a:extLst>
          </p:cNvPr>
          <p:cNvSpPr txBox="1"/>
          <p:nvPr/>
        </p:nvSpPr>
        <p:spPr>
          <a:xfrm>
            <a:off x="247868" y="1630132"/>
            <a:ext cx="8402356" cy="2031325"/>
          </a:xfrm>
          <a:prstGeom prst="rect">
            <a:avLst/>
          </a:prstGeom>
          <a:noFill/>
        </p:spPr>
        <p:txBody>
          <a:bodyPr wrap="square">
            <a:spAutoFit/>
          </a:bodyPr>
          <a:lstStyle/>
          <a:p>
            <a:pPr marL="342900" indent="-342900">
              <a:buClr>
                <a:schemeClr val="bg1"/>
              </a:buClr>
              <a:buFont typeface="Wingdings" panose="05000000000000000000" pitchFamily="2" charset="2"/>
              <a:buChar char="v"/>
            </a:pPr>
            <a:r>
              <a:rPr lang="en-US" sz="1800" b="1">
                <a:solidFill>
                  <a:srgbClr val="FFFF00"/>
                </a:solidFill>
                <a:latin typeface="Open Sans" panose="020B0606030504020204" pitchFamily="34" charset="0"/>
                <a:ea typeface="Open Sans" panose="020B0606030504020204" pitchFamily="34" charset="0"/>
                <a:cs typeface="Open Sans" panose="020B0606030504020204" pitchFamily="34" charset="0"/>
              </a:rPr>
              <a:t>Data:</a:t>
            </a:r>
            <a:r>
              <a:rPr lang="en-US" sz="1800" b="1">
                <a:solidFill>
                  <a:schemeClr val="bg1"/>
                </a:solidFill>
                <a:latin typeface="Open Sans" panose="020B0606030504020204" pitchFamily="34" charset="0"/>
                <a:ea typeface="Open Sans" panose="020B0606030504020204" pitchFamily="34" charset="0"/>
                <a:cs typeface="Open Sans" panose="020B0606030504020204" pitchFamily="34" charset="0"/>
              </a:rPr>
              <a:t> 1403 Tweet</a:t>
            </a:r>
          </a:p>
          <a:p>
            <a:pPr marL="342900" indent="-342900">
              <a:buClr>
                <a:schemeClr val="bg1"/>
              </a:buClr>
              <a:buFont typeface="Wingdings" panose="05000000000000000000" pitchFamily="2" charset="2"/>
              <a:buChar char="v"/>
            </a:pPr>
            <a:r>
              <a:rPr lang="en-US" sz="1800" b="1">
                <a:solidFill>
                  <a:srgbClr val="FFFF00"/>
                </a:solidFill>
                <a:latin typeface="Open Sans" panose="020B0606030504020204" pitchFamily="34" charset="0"/>
                <a:ea typeface="Open Sans" panose="020B0606030504020204" pitchFamily="34" charset="0"/>
                <a:cs typeface="Open Sans" panose="020B0606030504020204" pitchFamily="34" charset="0"/>
              </a:rPr>
              <a:t>Created date:</a:t>
            </a:r>
            <a:r>
              <a:rPr lang="en-US" sz="1800" b="1">
                <a:solidFill>
                  <a:schemeClr val="bg1"/>
                </a:solidFill>
                <a:latin typeface="Open Sans" panose="020B0606030504020204" pitchFamily="34" charset="0"/>
                <a:ea typeface="Open Sans" panose="020B0606030504020204" pitchFamily="34" charset="0"/>
                <a:cs typeface="Open Sans" panose="020B0606030504020204" pitchFamily="34" charset="0"/>
              </a:rPr>
              <a:t> 8-9 Juni 2022</a:t>
            </a:r>
          </a:p>
          <a:p>
            <a:pPr marL="342900" indent="-342900">
              <a:buClr>
                <a:schemeClr val="bg1"/>
              </a:buClr>
              <a:buFont typeface="Wingdings" panose="05000000000000000000" pitchFamily="2" charset="2"/>
              <a:buChar char="v"/>
            </a:pPr>
            <a:r>
              <a:rPr lang="en-US" sz="1800" b="1">
                <a:solidFill>
                  <a:srgbClr val="FFFF00"/>
                </a:solidFill>
                <a:latin typeface="Open Sans" panose="020B0606030504020204" pitchFamily="34" charset="0"/>
                <a:ea typeface="Open Sans" panose="020B0606030504020204" pitchFamily="34" charset="0"/>
                <a:cs typeface="Open Sans" panose="020B0606030504020204" pitchFamily="34" charset="0"/>
              </a:rPr>
              <a:t>Keywords:</a:t>
            </a:r>
            <a:r>
              <a:rPr lang="en-US" sz="1800" b="1">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1800" b="1">
                <a:solidFill>
                  <a:schemeClr val="tx2"/>
                </a:solidFill>
                <a:effectLst/>
                <a:latin typeface="Open Sans" panose="020B0606030504020204" pitchFamily="34" charset="0"/>
                <a:ea typeface="Open Sans" panose="020B0606030504020204" pitchFamily="34" charset="0"/>
                <a:cs typeface="Open Sans" panose="020B0606030504020204" pitchFamily="34" charset="0"/>
              </a:rPr>
              <a:t>LGBT, LGBTQ, LGBTQ+, lesbian, lesbi, transgender, homo,gay,homoseksual, biseks, biseksual, bisex</a:t>
            </a:r>
          </a:p>
          <a:p>
            <a:pPr marL="342900" indent="-342900">
              <a:buClr>
                <a:schemeClr val="bg1"/>
              </a:buClr>
              <a:buFont typeface="Wingdings" panose="05000000000000000000" pitchFamily="2" charset="2"/>
              <a:buChar char="v"/>
            </a:pPr>
            <a:r>
              <a:rPr lang="en-US" sz="1800" b="1">
                <a:solidFill>
                  <a:srgbClr val="FFFF00"/>
                </a:solidFill>
                <a:latin typeface="Open Sans" panose="020B0606030504020204" pitchFamily="34" charset="0"/>
                <a:ea typeface="Open Sans" panose="020B0606030504020204" pitchFamily="34" charset="0"/>
                <a:cs typeface="Open Sans" panose="020B0606030504020204" pitchFamily="34" charset="0"/>
              </a:rPr>
              <a:t>Metode:</a:t>
            </a:r>
            <a:r>
              <a:rPr lang="en-US" sz="1800" b="1">
                <a:solidFill>
                  <a:schemeClr val="tx2"/>
                </a:solidFill>
                <a:latin typeface="Open Sans" panose="020B0606030504020204" pitchFamily="34" charset="0"/>
                <a:ea typeface="Open Sans" panose="020B0606030504020204" pitchFamily="34" charset="0"/>
                <a:cs typeface="Open Sans" panose="020B0606030504020204" pitchFamily="34" charset="0"/>
              </a:rPr>
              <a:t> Google Translate + TextBlob</a:t>
            </a:r>
            <a:endParaRPr lang="en-US" sz="1800" b="1">
              <a:solidFill>
                <a:schemeClr val="tx2"/>
              </a:solidFill>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Clr>
                <a:schemeClr val="bg1"/>
              </a:buClr>
              <a:buFont typeface="Wingdings" panose="05000000000000000000" pitchFamily="2" charset="2"/>
              <a:buChar char="v"/>
            </a:pPr>
            <a:endParaRPr lang="en-US" sz="18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Clr>
                <a:schemeClr val="bg1"/>
              </a:buClr>
              <a:buFont typeface="Wingdings" panose="05000000000000000000" pitchFamily="2" charset="2"/>
              <a:buChar char="v"/>
            </a:pPr>
            <a:r>
              <a:rPr lang="en-US" sz="1800" b="1">
                <a:solidFill>
                  <a:srgbClr val="FFFF00"/>
                </a:solidFill>
                <a:latin typeface="Open Sans" panose="020B0606030504020204" pitchFamily="34" charset="0"/>
                <a:ea typeface="Open Sans" panose="020B0606030504020204" pitchFamily="34" charset="0"/>
                <a:cs typeface="Open Sans" panose="020B0606030504020204" pitchFamily="34" charset="0"/>
              </a:rPr>
              <a:t>Sentiments:</a:t>
            </a:r>
          </a:p>
        </p:txBody>
      </p:sp>
      <p:sp>
        <p:nvSpPr>
          <p:cNvPr id="31" name="Google Shape;288;p31">
            <a:extLst>
              <a:ext uri="{FF2B5EF4-FFF2-40B4-BE49-F238E27FC236}">
                <a16:creationId xmlns:a16="http://schemas.microsoft.com/office/drawing/2014/main" id="{097388AF-09FC-6876-44F2-8177624DEA31}"/>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a:solidFill>
                  <a:schemeClr val="lt1"/>
                </a:solidFill>
                <a:latin typeface="Changa One"/>
                <a:ea typeface="Changa One"/>
                <a:cs typeface="Changa One"/>
                <a:sym typeface="Changa One"/>
              </a:rPr>
              <a:t>Analisi</a:t>
            </a:r>
            <a:r>
              <a:rPr lang="en-US" sz="4800"/>
              <a:t>s Sentimen LGBT</a:t>
            </a:r>
            <a:endParaRPr sz="4800">
              <a:solidFill>
                <a:schemeClr val="lt1"/>
              </a:solidFill>
              <a:latin typeface="Changa One"/>
              <a:ea typeface="Changa One"/>
              <a:cs typeface="Changa One"/>
              <a:sym typeface="Changa One"/>
            </a:endParaRPr>
          </a:p>
        </p:txBody>
      </p:sp>
      <p:pic>
        <p:nvPicPr>
          <p:cNvPr id="26" name="Graphic 25" descr="Neutral face with no fill">
            <a:extLst>
              <a:ext uri="{FF2B5EF4-FFF2-40B4-BE49-F238E27FC236}">
                <a16:creationId xmlns:a16="http://schemas.microsoft.com/office/drawing/2014/main" id="{32B9A3E5-851D-991E-473A-71F3BAFF5E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19799" y="3219323"/>
            <a:ext cx="914400" cy="914400"/>
          </a:xfrm>
          <a:prstGeom prst="rect">
            <a:avLst/>
          </a:prstGeom>
        </p:spPr>
      </p:pic>
      <p:pic>
        <p:nvPicPr>
          <p:cNvPr id="32" name="Graphic 31" descr="Angry face with no fill">
            <a:extLst>
              <a:ext uri="{FF2B5EF4-FFF2-40B4-BE49-F238E27FC236}">
                <a16:creationId xmlns:a16="http://schemas.microsoft.com/office/drawing/2014/main" id="{E83C9F4D-B065-1953-11C1-48ACDE4047F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03720" y="3219323"/>
            <a:ext cx="914400" cy="914400"/>
          </a:xfrm>
          <a:prstGeom prst="rect">
            <a:avLst/>
          </a:prstGeom>
        </p:spPr>
      </p:pic>
      <p:pic>
        <p:nvPicPr>
          <p:cNvPr id="34" name="Graphic 33" descr="Grinning face with no fill">
            <a:extLst>
              <a:ext uri="{FF2B5EF4-FFF2-40B4-BE49-F238E27FC236}">
                <a16:creationId xmlns:a16="http://schemas.microsoft.com/office/drawing/2014/main" id="{C1DD57A2-A0C1-5D79-E742-95FE74A128B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35878" y="3219323"/>
            <a:ext cx="914400" cy="914400"/>
          </a:xfrm>
          <a:prstGeom prst="rect">
            <a:avLst/>
          </a:prstGeom>
        </p:spPr>
      </p:pic>
      <p:sp>
        <p:nvSpPr>
          <p:cNvPr id="35" name="TextBox 34">
            <a:extLst>
              <a:ext uri="{FF2B5EF4-FFF2-40B4-BE49-F238E27FC236}">
                <a16:creationId xmlns:a16="http://schemas.microsoft.com/office/drawing/2014/main" id="{876EC5BA-B1B0-97FF-6055-045F85E2F409}"/>
              </a:ext>
            </a:extLst>
          </p:cNvPr>
          <p:cNvSpPr txBox="1"/>
          <p:nvPr/>
        </p:nvSpPr>
        <p:spPr>
          <a:xfrm>
            <a:off x="2666130" y="4348849"/>
            <a:ext cx="1453896" cy="400110"/>
          </a:xfrm>
          <a:prstGeom prst="rect">
            <a:avLst/>
          </a:prstGeom>
          <a:solidFill>
            <a:schemeClr val="accent4"/>
          </a:solidFill>
        </p:spPr>
        <p:txBody>
          <a:bodyPr wrap="square" rtlCol="0">
            <a:spAutoFit/>
          </a:bodyPr>
          <a:lstStyle/>
          <a:p>
            <a:pPr algn="ctr"/>
            <a:r>
              <a:rPr lang="en-US" sz="2000">
                <a:solidFill>
                  <a:schemeClr val="tx1"/>
                </a:solidFill>
                <a:latin typeface="Changa One" panose="020B0604020202020204" charset="0"/>
              </a:rPr>
              <a:t>Positif</a:t>
            </a:r>
          </a:p>
        </p:txBody>
      </p:sp>
      <p:sp>
        <p:nvSpPr>
          <p:cNvPr id="42" name="TextBox 41">
            <a:extLst>
              <a:ext uri="{FF2B5EF4-FFF2-40B4-BE49-F238E27FC236}">
                <a16:creationId xmlns:a16="http://schemas.microsoft.com/office/drawing/2014/main" id="{66E8A746-E37A-289C-A74E-5723A8C72F11}"/>
              </a:ext>
            </a:extLst>
          </p:cNvPr>
          <p:cNvSpPr txBox="1"/>
          <p:nvPr/>
        </p:nvSpPr>
        <p:spPr>
          <a:xfrm>
            <a:off x="4650051" y="4348849"/>
            <a:ext cx="1453896" cy="400110"/>
          </a:xfrm>
          <a:prstGeom prst="rect">
            <a:avLst/>
          </a:prstGeom>
          <a:solidFill>
            <a:schemeClr val="accent2"/>
          </a:solidFill>
        </p:spPr>
        <p:txBody>
          <a:bodyPr wrap="square" rtlCol="0">
            <a:spAutoFit/>
          </a:bodyPr>
          <a:lstStyle/>
          <a:p>
            <a:pPr algn="ctr"/>
            <a:r>
              <a:rPr lang="en-US" sz="2000">
                <a:solidFill>
                  <a:schemeClr val="tx1"/>
                </a:solidFill>
                <a:latin typeface="Changa One" panose="020B0604020202020204" charset="0"/>
              </a:rPr>
              <a:t>Netral</a:t>
            </a:r>
          </a:p>
        </p:txBody>
      </p:sp>
      <p:sp>
        <p:nvSpPr>
          <p:cNvPr id="43" name="TextBox 42">
            <a:extLst>
              <a:ext uri="{FF2B5EF4-FFF2-40B4-BE49-F238E27FC236}">
                <a16:creationId xmlns:a16="http://schemas.microsoft.com/office/drawing/2014/main" id="{AB4C3370-41AD-C979-D64F-16DAA0937643}"/>
              </a:ext>
            </a:extLst>
          </p:cNvPr>
          <p:cNvSpPr txBox="1"/>
          <p:nvPr/>
        </p:nvSpPr>
        <p:spPr>
          <a:xfrm>
            <a:off x="6633972" y="4348849"/>
            <a:ext cx="1453896" cy="400110"/>
          </a:xfrm>
          <a:prstGeom prst="rect">
            <a:avLst/>
          </a:prstGeom>
          <a:solidFill>
            <a:schemeClr val="accent1"/>
          </a:solidFill>
        </p:spPr>
        <p:txBody>
          <a:bodyPr wrap="square" rtlCol="0">
            <a:spAutoFit/>
          </a:bodyPr>
          <a:lstStyle/>
          <a:p>
            <a:pPr algn="ctr"/>
            <a:r>
              <a:rPr lang="en-US" sz="2000">
                <a:solidFill>
                  <a:schemeClr val="tx1"/>
                </a:solidFill>
                <a:latin typeface="Changa One" panose="020B0604020202020204" charset="0"/>
              </a:rPr>
              <a:t>Negatif</a:t>
            </a:r>
          </a:p>
        </p:txBody>
      </p:sp>
    </p:spTree>
    <p:extLst>
      <p:ext uri="{BB962C8B-B14F-4D97-AF65-F5344CB8AC3E}">
        <p14:creationId xmlns:p14="http://schemas.microsoft.com/office/powerpoint/2010/main" val="2883420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1" name="Google Shape;288;p31">
            <a:extLst>
              <a:ext uri="{FF2B5EF4-FFF2-40B4-BE49-F238E27FC236}">
                <a16:creationId xmlns:a16="http://schemas.microsoft.com/office/drawing/2014/main" id="{097388AF-09FC-6876-44F2-8177624DEA31}"/>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a:solidFill>
                  <a:schemeClr val="lt1"/>
                </a:solidFill>
                <a:latin typeface="Changa One"/>
                <a:ea typeface="Changa One"/>
                <a:cs typeface="Changa One"/>
                <a:sym typeface="Changa One"/>
              </a:rPr>
              <a:t>Analisi</a:t>
            </a:r>
            <a:r>
              <a:rPr lang="en-US" sz="4800"/>
              <a:t>s Sentimen LGBT</a:t>
            </a:r>
            <a:endParaRPr sz="4800">
              <a:solidFill>
                <a:schemeClr val="lt1"/>
              </a:solidFill>
              <a:latin typeface="Changa One"/>
              <a:ea typeface="Changa One"/>
              <a:cs typeface="Changa One"/>
              <a:sym typeface="Changa One"/>
            </a:endParaRPr>
          </a:p>
        </p:txBody>
      </p:sp>
      <p:pic>
        <p:nvPicPr>
          <p:cNvPr id="26" name="Graphic 25" descr="Neutral face with no fill">
            <a:extLst>
              <a:ext uri="{FF2B5EF4-FFF2-40B4-BE49-F238E27FC236}">
                <a16:creationId xmlns:a16="http://schemas.microsoft.com/office/drawing/2014/main" id="{32B9A3E5-851D-991E-473A-71F3BAFF5E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48920" y="1907248"/>
            <a:ext cx="997261" cy="997261"/>
          </a:xfrm>
          <a:prstGeom prst="rect">
            <a:avLst/>
          </a:prstGeom>
        </p:spPr>
      </p:pic>
      <p:pic>
        <p:nvPicPr>
          <p:cNvPr id="32" name="Graphic 31" descr="Angry face with no fill">
            <a:extLst>
              <a:ext uri="{FF2B5EF4-FFF2-40B4-BE49-F238E27FC236}">
                <a16:creationId xmlns:a16="http://schemas.microsoft.com/office/drawing/2014/main" id="{E83C9F4D-B065-1953-11C1-48ACDE4047F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84531" y="1932137"/>
            <a:ext cx="997261" cy="997261"/>
          </a:xfrm>
          <a:prstGeom prst="rect">
            <a:avLst/>
          </a:prstGeom>
        </p:spPr>
      </p:pic>
      <p:pic>
        <p:nvPicPr>
          <p:cNvPr id="34" name="Graphic 33" descr="Grinning face with no fill">
            <a:extLst>
              <a:ext uri="{FF2B5EF4-FFF2-40B4-BE49-F238E27FC236}">
                <a16:creationId xmlns:a16="http://schemas.microsoft.com/office/drawing/2014/main" id="{C1DD57A2-A0C1-5D79-E742-95FE74A128B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73621" y="1901952"/>
            <a:ext cx="997261" cy="997261"/>
          </a:xfrm>
          <a:prstGeom prst="rect">
            <a:avLst/>
          </a:prstGeom>
        </p:spPr>
      </p:pic>
      <p:sp>
        <p:nvSpPr>
          <p:cNvPr id="35" name="TextBox 34">
            <a:extLst>
              <a:ext uri="{FF2B5EF4-FFF2-40B4-BE49-F238E27FC236}">
                <a16:creationId xmlns:a16="http://schemas.microsoft.com/office/drawing/2014/main" id="{876EC5BA-B1B0-97FF-6055-045F85E2F409}"/>
              </a:ext>
            </a:extLst>
          </p:cNvPr>
          <p:cNvSpPr txBox="1"/>
          <p:nvPr/>
        </p:nvSpPr>
        <p:spPr>
          <a:xfrm>
            <a:off x="4038055" y="3071238"/>
            <a:ext cx="1344607" cy="461665"/>
          </a:xfrm>
          <a:prstGeom prst="rect">
            <a:avLst/>
          </a:prstGeom>
          <a:solidFill>
            <a:schemeClr val="accent4"/>
          </a:solidFill>
        </p:spPr>
        <p:txBody>
          <a:bodyPr wrap="square" rtlCol="0">
            <a:spAutoFit/>
          </a:bodyPr>
          <a:lstStyle/>
          <a:p>
            <a:pPr algn="ctr"/>
            <a:r>
              <a:rPr lang="en-US" sz="2400">
                <a:solidFill>
                  <a:schemeClr val="tx1"/>
                </a:solidFill>
                <a:latin typeface="Changa One" panose="020B0604020202020204" charset="0"/>
              </a:rPr>
              <a:t>Positif</a:t>
            </a:r>
          </a:p>
        </p:txBody>
      </p:sp>
      <p:sp>
        <p:nvSpPr>
          <p:cNvPr id="42" name="TextBox 41">
            <a:extLst>
              <a:ext uri="{FF2B5EF4-FFF2-40B4-BE49-F238E27FC236}">
                <a16:creationId xmlns:a16="http://schemas.microsoft.com/office/drawing/2014/main" id="{66E8A746-E37A-289C-A74E-5723A8C72F11}"/>
              </a:ext>
            </a:extLst>
          </p:cNvPr>
          <p:cNvSpPr txBox="1"/>
          <p:nvPr/>
        </p:nvSpPr>
        <p:spPr>
          <a:xfrm>
            <a:off x="5713354" y="3076534"/>
            <a:ext cx="1344607" cy="461665"/>
          </a:xfrm>
          <a:prstGeom prst="rect">
            <a:avLst/>
          </a:prstGeom>
          <a:solidFill>
            <a:schemeClr val="accent2"/>
          </a:solidFill>
        </p:spPr>
        <p:txBody>
          <a:bodyPr wrap="square" rtlCol="0">
            <a:spAutoFit/>
          </a:bodyPr>
          <a:lstStyle/>
          <a:p>
            <a:pPr algn="ctr"/>
            <a:r>
              <a:rPr lang="en-US" sz="2400">
                <a:solidFill>
                  <a:schemeClr val="tx1"/>
                </a:solidFill>
                <a:latin typeface="Changa One" panose="020B0604020202020204" charset="0"/>
              </a:rPr>
              <a:t>Netral</a:t>
            </a:r>
          </a:p>
        </p:txBody>
      </p:sp>
      <p:sp>
        <p:nvSpPr>
          <p:cNvPr id="43" name="TextBox 42">
            <a:extLst>
              <a:ext uri="{FF2B5EF4-FFF2-40B4-BE49-F238E27FC236}">
                <a16:creationId xmlns:a16="http://schemas.microsoft.com/office/drawing/2014/main" id="{AB4C3370-41AD-C979-D64F-16DAA0937643}"/>
              </a:ext>
            </a:extLst>
          </p:cNvPr>
          <p:cNvSpPr txBox="1"/>
          <p:nvPr/>
        </p:nvSpPr>
        <p:spPr>
          <a:xfrm>
            <a:off x="7448965" y="3071238"/>
            <a:ext cx="1344607" cy="461665"/>
          </a:xfrm>
          <a:prstGeom prst="rect">
            <a:avLst/>
          </a:prstGeom>
          <a:solidFill>
            <a:schemeClr val="accent1"/>
          </a:solidFill>
        </p:spPr>
        <p:txBody>
          <a:bodyPr wrap="square" rtlCol="0">
            <a:spAutoFit/>
          </a:bodyPr>
          <a:lstStyle/>
          <a:p>
            <a:pPr algn="ctr"/>
            <a:r>
              <a:rPr lang="en-US" sz="2400">
                <a:solidFill>
                  <a:schemeClr val="tx1"/>
                </a:solidFill>
                <a:latin typeface="Changa One" panose="020B0604020202020204" charset="0"/>
              </a:rPr>
              <a:t>Negatif</a:t>
            </a:r>
          </a:p>
        </p:txBody>
      </p:sp>
      <p:sp>
        <p:nvSpPr>
          <p:cNvPr id="10" name="Google Shape;288;p31">
            <a:extLst>
              <a:ext uri="{FF2B5EF4-FFF2-40B4-BE49-F238E27FC236}">
                <a16:creationId xmlns:a16="http://schemas.microsoft.com/office/drawing/2014/main" id="{901886B2-CFCD-ACAC-4C3C-1280C80F6A6F}"/>
              </a:ext>
            </a:extLst>
          </p:cNvPr>
          <p:cNvSpPr txBox="1">
            <a:spLocks/>
          </p:cNvSpPr>
          <p:nvPr/>
        </p:nvSpPr>
        <p:spPr>
          <a:xfrm>
            <a:off x="3959353" y="3592050"/>
            <a:ext cx="1456322" cy="7616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Changa One"/>
              <a:buNone/>
              <a:defRPr sz="3000" b="0" i="0" u="none" strike="noStrike" cap="none">
                <a:solidFill>
                  <a:schemeClr val="lt1"/>
                </a:solidFill>
                <a:latin typeface="Changa One"/>
                <a:ea typeface="Changa One"/>
                <a:cs typeface="Changa One"/>
                <a:sym typeface="Changa One"/>
              </a:defRPr>
            </a:lvl1pPr>
            <a:lvl2pPr marR="0" lvl="1" algn="l" rtl="0">
              <a:lnSpc>
                <a:spcPct val="100000"/>
              </a:lnSpc>
              <a:spcBef>
                <a:spcPts val="0"/>
              </a:spcBef>
              <a:spcAft>
                <a:spcPts val="0"/>
              </a:spcAft>
              <a:buClr>
                <a:srgbClr val="000000"/>
              </a:buClr>
              <a:buSzPts val="3000"/>
              <a:buFont typeface="Lilita One"/>
              <a:buNone/>
              <a:defRPr sz="3000" b="0" i="0" u="none" strike="noStrike" cap="none">
                <a:solidFill>
                  <a:srgbClr val="000000"/>
                </a:solidFill>
                <a:latin typeface="Lilita One"/>
                <a:ea typeface="Lilita One"/>
                <a:cs typeface="Lilita One"/>
                <a:sym typeface="Lilita One"/>
              </a:defRPr>
            </a:lvl2pPr>
            <a:lvl3pPr marR="0" lvl="2" algn="l" rtl="0">
              <a:lnSpc>
                <a:spcPct val="100000"/>
              </a:lnSpc>
              <a:spcBef>
                <a:spcPts val="0"/>
              </a:spcBef>
              <a:spcAft>
                <a:spcPts val="0"/>
              </a:spcAft>
              <a:buClr>
                <a:srgbClr val="000000"/>
              </a:buClr>
              <a:buSzPts val="3000"/>
              <a:buFont typeface="Lilita One"/>
              <a:buNone/>
              <a:defRPr sz="3000" b="0" i="0" u="none" strike="noStrike" cap="none">
                <a:solidFill>
                  <a:srgbClr val="000000"/>
                </a:solidFill>
                <a:latin typeface="Lilita One"/>
                <a:ea typeface="Lilita One"/>
                <a:cs typeface="Lilita One"/>
                <a:sym typeface="Lilita One"/>
              </a:defRPr>
            </a:lvl3pPr>
            <a:lvl4pPr marR="0" lvl="3" algn="l" rtl="0">
              <a:lnSpc>
                <a:spcPct val="100000"/>
              </a:lnSpc>
              <a:spcBef>
                <a:spcPts val="0"/>
              </a:spcBef>
              <a:spcAft>
                <a:spcPts val="0"/>
              </a:spcAft>
              <a:buClr>
                <a:srgbClr val="000000"/>
              </a:buClr>
              <a:buSzPts val="3000"/>
              <a:buFont typeface="Lilita One"/>
              <a:buNone/>
              <a:defRPr sz="3000" b="0" i="0" u="none" strike="noStrike" cap="none">
                <a:solidFill>
                  <a:srgbClr val="000000"/>
                </a:solidFill>
                <a:latin typeface="Lilita One"/>
                <a:ea typeface="Lilita One"/>
                <a:cs typeface="Lilita One"/>
                <a:sym typeface="Lilita One"/>
              </a:defRPr>
            </a:lvl4pPr>
            <a:lvl5pPr marR="0" lvl="4" algn="l" rtl="0">
              <a:lnSpc>
                <a:spcPct val="100000"/>
              </a:lnSpc>
              <a:spcBef>
                <a:spcPts val="0"/>
              </a:spcBef>
              <a:spcAft>
                <a:spcPts val="0"/>
              </a:spcAft>
              <a:buClr>
                <a:srgbClr val="000000"/>
              </a:buClr>
              <a:buSzPts val="3000"/>
              <a:buFont typeface="Lilita One"/>
              <a:buNone/>
              <a:defRPr sz="3000" b="0" i="0" u="none" strike="noStrike" cap="none">
                <a:solidFill>
                  <a:srgbClr val="000000"/>
                </a:solidFill>
                <a:latin typeface="Lilita One"/>
                <a:ea typeface="Lilita One"/>
                <a:cs typeface="Lilita One"/>
                <a:sym typeface="Lilita One"/>
              </a:defRPr>
            </a:lvl5pPr>
            <a:lvl6pPr marR="0" lvl="5" algn="l" rtl="0">
              <a:lnSpc>
                <a:spcPct val="100000"/>
              </a:lnSpc>
              <a:spcBef>
                <a:spcPts val="0"/>
              </a:spcBef>
              <a:spcAft>
                <a:spcPts val="0"/>
              </a:spcAft>
              <a:buClr>
                <a:srgbClr val="000000"/>
              </a:buClr>
              <a:buSzPts val="3000"/>
              <a:buFont typeface="Lilita One"/>
              <a:buNone/>
              <a:defRPr sz="3000" b="0" i="0" u="none" strike="noStrike" cap="none">
                <a:solidFill>
                  <a:srgbClr val="000000"/>
                </a:solidFill>
                <a:latin typeface="Lilita One"/>
                <a:ea typeface="Lilita One"/>
                <a:cs typeface="Lilita One"/>
                <a:sym typeface="Lilita One"/>
              </a:defRPr>
            </a:lvl6pPr>
            <a:lvl7pPr marR="0" lvl="6" algn="l" rtl="0">
              <a:lnSpc>
                <a:spcPct val="100000"/>
              </a:lnSpc>
              <a:spcBef>
                <a:spcPts val="0"/>
              </a:spcBef>
              <a:spcAft>
                <a:spcPts val="0"/>
              </a:spcAft>
              <a:buClr>
                <a:srgbClr val="000000"/>
              </a:buClr>
              <a:buSzPts val="3000"/>
              <a:buFont typeface="Lilita One"/>
              <a:buNone/>
              <a:defRPr sz="3000" b="0" i="0" u="none" strike="noStrike" cap="none">
                <a:solidFill>
                  <a:srgbClr val="000000"/>
                </a:solidFill>
                <a:latin typeface="Lilita One"/>
                <a:ea typeface="Lilita One"/>
                <a:cs typeface="Lilita One"/>
                <a:sym typeface="Lilita One"/>
              </a:defRPr>
            </a:lvl7pPr>
            <a:lvl8pPr marR="0" lvl="7" algn="l" rtl="0">
              <a:lnSpc>
                <a:spcPct val="100000"/>
              </a:lnSpc>
              <a:spcBef>
                <a:spcPts val="0"/>
              </a:spcBef>
              <a:spcAft>
                <a:spcPts val="0"/>
              </a:spcAft>
              <a:buClr>
                <a:srgbClr val="000000"/>
              </a:buClr>
              <a:buSzPts val="3000"/>
              <a:buFont typeface="Lilita One"/>
              <a:buNone/>
              <a:defRPr sz="3000" b="0" i="0" u="none" strike="noStrike" cap="none">
                <a:solidFill>
                  <a:srgbClr val="000000"/>
                </a:solidFill>
                <a:latin typeface="Lilita One"/>
                <a:ea typeface="Lilita One"/>
                <a:cs typeface="Lilita One"/>
                <a:sym typeface="Lilita One"/>
              </a:defRPr>
            </a:lvl8pPr>
            <a:lvl9pPr marR="0" lvl="8" algn="l" rtl="0">
              <a:lnSpc>
                <a:spcPct val="100000"/>
              </a:lnSpc>
              <a:spcBef>
                <a:spcPts val="0"/>
              </a:spcBef>
              <a:spcAft>
                <a:spcPts val="0"/>
              </a:spcAft>
              <a:buClr>
                <a:srgbClr val="000000"/>
              </a:buClr>
              <a:buSzPts val="3000"/>
              <a:buFont typeface="Lilita One"/>
              <a:buNone/>
              <a:defRPr sz="3000" b="0" i="0" u="none" strike="noStrike" cap="none">
                <a:solidFill>
                  <a:srgbClr val="000000"/>
                </a:solidFill>
                <a:latin typeface="Lilita One"/>
                <a:ea typeface="Lilita One"/>
                <a:cs typeface="Lilita One"/>
                <a:sym typeface="Lilita One"/>
              </a:defRPr>
            </a:lvl9pPr>
          </a:lstStyle>
          <a:p>
            <a:r>
              <a:rPr lang="en-US" sz="3200"/>
              <a:t>42,9%</a:t>
            </a:r>
          </a:p>
        </p:txBody>
      </p:sp>
      <p:sp>
        <p:nvSpPr>
          <p:cNvPr id="11" name="Google Shape;288;p31">
            <a:extLst>
              <a:ext uri="{FF2B5EF4-FFF2-40B4-BE49-F238E27FC236}">
                <a16:creationId xmlns:a16="http://schemas.microsoft.com/office/drawing/2014/main" id="{46BF33C2-68A5-A5DD-E61D-6A6D896F40AE}"/>
              </a:ext>
            </a:extLst>
          </p:cNvPr>
          <p:cNvSpPr txBox="1">
            <a:spLocks/>
          </p:cNvSpPr>
          <p:nvPr/>
        </p:nvSpPr>
        <p:spPr>
          <a:xfrm>
            <a:off x="5541957" y="3592050"/>
            <a:ext cx="1687399" cy="7616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Changa One"/>
              <a:buNone/>
              <a:defRPr sz="3000" b="0" i="0" u="none" strike="noStrike" cap="none">
                <a:solidFill>
                  <a:schemeClr val="lt1"/>
                </a:solidFill>
                <a:latin typeface="Changa One"/>
                <a:ea typeface="Changa One"/>
                <a:cs typeface="Changa One"/>
                <a:sym typeface="Changa One"/>
              </a:defRPr>
            </a:lvl1pPr>
            <a:lvl2pPr marR="0" lvl="1" algn="l" rtl="0">
              <a:lnSpc>
                <a:spcPct val="100000"/>
              </a:lnSpc>
              <a:spcBef>
                <a:spcPts val="0"/>
              </a:spcBef>
              <a:spcAft>
                <a:spcPts val="0"/>
              </a:spcAft>
              <a:buClr>
                <a:srgbClr val="000000"/>
              </a:buClr>
              <a:buSzPts val="3000"/>
              <a:buFont typeface="Lilita One"/>
              <a:buNone/>
              <a:defRPr sz="3000" b="0" i="0" u="none" strike="noStrike" cap="none">
                <a:solidFill>
                  <a:srgbClr val="000000"/>
                </a:solidFill>
                <a:latin typeface="Lilita One"/>
                <a:ea typeface="Lilita One"/>
                <a:cs typeface="Lilita One"/>
                <a:sym typeface="Lilita One"/>
              </a:defRPr>
            </a:lvl2pPr>
            <a:lvl3pPr marR="0" lvl="2" algn="l" rtl="0">
              <a:lnSpc>
                <a:spcPct val="100000"/>
              </a:lnSpc>
              <a:spcBef>
                <a:spcPts val="0"/>
              </a:spcBef>
              <a:spcAft>
                <a:spcPts val="0"/>
              </a:spcAft>
              <a:buClr>
                <a:srgbClr val="000000"/>
              </a:buClr>
              <a:buSzPts val="3000"/>
              <a:buFont typeface="Lilita One"/>
              <a:buNone/>
              <a:defRPr sz="3000" b="0" i="0" u="none" strike="noStrike" cap="none">
                <a:solidFill>
                  <a:srgbClr val="000000"/>
                </a:solidFill>
                <a:latin typeface="Lilita One"/>
                <a:ea typeface="Lilita One"/>
                <a:cs typeface="Lilita One"/>
                <a:sym typeface="Lilita One"/>
              </a:defRPr>
            </a:lvl3pPr>
            <a:lvl4pPr marR="0" lvl="3" algn="l" rtl="0">
              <a:lnSpc>
                <a:spcPct val="100000"/>
              </a:lnSpc>
              <a:spcBef>
                <a:spcPts val="0"/>
              </a:spcBef>
              <a:spcAft>
                <a:spcPts val="0"/>
              </a:spcAft>
              <a:buClr>
                <a:srgbClr val="000000"/>
              </a:buClr>
              <a:buSzPts val="3000"/>
              <a:buFont typeface="Lilita One"/>
              <a:buNone/>
              <a:defRPr sz="3000" b="0" i="0" u="none" strike="noStrike" cap="none">
                <a:solidFill>
                  <a:srgbClr val="000000"/>
                </a:solidFill>
                <a:latin typeface="Lilita One"/>
                <a:ea typeface="Lilita One"/>
                <a:cs typeface="Lilita One"/>
                <a:sym typeface="Lilita One"/>
              </a:defRPr>
            </a:lvl4pPr>
            <a:lvl5pPr marR="0" lvl="4" algn="l" rtl="0">
              <a:lnSpc>
                <a:spcPct val="100000"/>
              </a:lnSpc>
              <a:spcBef>
                <a:spcPts val="0"/>
              </a:spcBef>
              <a:spcAft>
                <a:spcPts val="0"/>
              </a:spcAft>
              <a:buClr>
                <a:srgbClr val="000000"/>
              </a:buClr>
              <a:buSzPts val="3000"/>
              <a:buFont typeface="Lilita One"/>
              <a:buNone/>
              <a:defRPr sz="3000" b="0" i="0" u="none" strike="noStrike" cap="none">
                <a:solidFill>
                  <a:srgbClr val="000000"/>
                </a:solidFill>
                <a:latin typeface="Lilita One"/>
                <a:ea typeface="Lilita One"/>
                <a:cs typeface="Lilita One"/>
                <a:sym typeface="Lilita One"/>
              </a:defRPr>
            </a:lvl5pPr>
            <a:lvl6pPr marR="0" lvl="5" algn="l" rtl="0">
              <a:lnSpc>
                <a:spcPct val="100000"/>
              </a:lnSpc>
              <a:spcBef>
                <a:spcPts val="0"/>
              </a:spcBef>
              <a:spcAft>
                <a:spcPts val="0"/>
              </a:spcAft>
              <a:buClr>
                <a:srgbClr val="000000"/>
              </a:buClr>
              <a:buSzPts val="3000"/>
              <a:buFont typeface="Lilita One"/>
              <a:buNone/>
              <a:defRPr sz="3000" b="0" i="0" u="none" strike="noStrike" cap="none">
                <a:solidFill>
                  <a:srgbClr val="000000"/>
                </a:solidFill>
                <a:latin typeface="Lilita One"/>
                <a:ea typeface="Lilita One"/>
                <a:cs typeface="Lilita One"/>
                <a:sym typeface="Lilita One"/>
              </a:defRPr>
            </a:lvl6pPr>
            <a:lvl7pPr marR="0" lvl="6" algn="l" rtl="0">
              <a:lnSpc>
                <a:spcPct val="100000"/>
              </a:lnSpc>
              <a:spcBef>
                <a:spcPts val="0"/>
              </a:spcBef>
              <a:spcAft>
                <a:spcPts val="0"/>
              </a:spcAft>
              <a:buClr>
                <a:srgbClr val="000000"/>
              </a:buClr>
              <a:buSzPts val="3000"/>
              <a:buFont typeface="Lilita One"/>
              <a:buNone/>
              <a:defRPr sz="3000" b="0" i="0" u="none" strike="noStrike" cap="none">
                <a:solidFill>
                  <a:srgbClr val="000000"/>
                </a:solidFill>
                <a:latin typeface="Lilita One"/>
                <a:ea typeface="Lilita One"/>
                <a:cs typeface="Lilita One"/>
                <a:sym typeface="Lilita One"/>
              </a:defRPr>
            </a:lvl7pPr>
            <a:lvl8pPr marR="0" lvl="7" algn="l" rtl="0">
              <a:lnSpc>
                <a:spcPct val="100000"/>
              </a:lnSpc>
              <a:spcBef>
                <a:spcPts val="0"/>
              </a:spcBef>
              <a:spcAft>
                <a:spcPts val="0"/>
              </a:spcAft>
              <a:buClr>
                <a:srgbClr val="000000"/>
              </a:buClr>
              <a:buSzPts val="3000"/>
              <a:buFont typeface="Lilita One"/>
              <a:buNone/>
              <a:defRPr sz="3000" b="0" i="0" u="none" strike="noStrike" cap="none">
                <a:solidFill>
                  <a:srgbClr val="000000"/>
                </a:solidFill>
                <a:latin typeface="Lilita One"/>
                <a:ea typeface="Lilita One"/>
                <a:cs typeface="Lilita One"/>
                <a:sym typeface="Lilita One"/>
              </a:defRPr>
            </a:lvl8pPr>
            <a:lvl9pPr marR="0" lvl="8" algn="l" rtl="0">
              <a:lnSpc>
                <a:spcPct val="100000"/>
              </a:lnSpc>
              <a:spcBef>
                <a:spcPts val="0"/>
              </a:spcBef>
              <a:spcAft>
                <a:spcPts val="0"/>
              </a:spcAft>
              <a:buClr>
                <a:srgbClr val="000000"/>
              </a:buClr>
              <a:buSzPts val="3000"/>
              <a:buFont typeface="Lilita One"/>
              <a:buNone/>
              <a:defRPr sz="3000" b="0" i="0" u="none" strike="noStrike" cap="none">
                <a:solidFill>
                  <a:srgbClr val="000000"/>
                </a:solidFill>
                <a:latin typeface="Lilita One"/>
                <a:ea typeface="Lilita One"/>
                <a:cs typeface="Lilita One"/>
                <a:sym typeface="Lilita One"/>
              </a:defRPr>
            </a:lvl9pPr>
          </a:lstStyle>
          <a:p>
            <a:r>
              <a:rPr lang="en-US" sz="3200"/>
              <a:t>38,7%</a:t>
            </a:r>
          </a:p>
        </p:txBody>
      </p:sp>
      <p:sp>
        <p:nvSpPr>
          <p:cNvPr id="12" name="Google Shape;288;p31">
            <a:extLst>
              <a:ext uri="{FF2B5EF4-FFF2-40B4-BE49-F238E27FC236}">
                <a16:creationId xmlns:a16="http://schemas.microsoft.com/office/drawing/2014/main" id="{72307936-4F31-AD52-F752-5B8BAE4E0BB8}"/>
              </a:ext>
            </a:extLst>
          </p:cNvPr>
          <p:cNvSpPr txBox="1">
            <a:spLocks/>
          </p:cNvSpPr>
          <p:nvPr/>
        </p:nvSpPr>
        <p:spPr>
          <a:xfrm>
            <a:off x="7351776" y="3592050"/>
            <a:ext cx="1489948" cy="7616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Changa One"/>
              <a:buNone/>
              <a:defRPr sz="3000" b="0" i="0" u="none" strike="noStrike" cap="none">
                <a:solidFill>
                  <a:schemeClr val="lt1"/>
                </a:solidFill>
                <a:latin typeface="Changa One"/>
                <a:ea typeface="Changa One"/>
                <a:cs typeface="Changa One"/>
                <a:sym typeface="Changa One"/>
              </a:defRPr>
            </a:lvl1pPr>
            <a:lvl2pPr marR="0" lvl="1" algn="l" rtl="0">
              <a:lnSpc>
                <a:spcPct val="100000"/>
              </a:lnSpc>
              <a:spcBef>
                <a:spcPts val="0"/>
              </a:spcBef>
              <a:spcAft>
                <a:spcPts val="0"/>
              </a:spcAft>
              <a:buClr>
                <a:srgbClr val="000000"/>
              </a:buClr>
              <a:buSzPts val="3000"/>
              <a:buFont typeface="Lilita One"/>
              <a:buNone/>
              <a:defRPr sz="3000" b="0" i="0" u="none" strike="noStrike" cap="none">
                <a:solidFill>
                  <a:srgbClr val="000000"/>
                </a:solidFill>
                <a:latin typeface="Lilita One"/>
                <a:ea typeface="Lilita One"/>
                <a:cs typeface="Lilita One"/>
                <a:sym typeface="Lilita One"/>
              </a:defRPr>
            </a:lvl2pPr>
            <a:lvl3pPr marR="0" lvl="2" algn="l" rtl="0">
              <a:lnSpc>
                <a:spcPct val="100000"/>
              </a:lnSpc>
              <a:spcBef>
                <a:spcPts val="0"/>
              </a:spcBef>
              <a:spcAft>
                <a:spcPts val="0"/>
              </a:spcAft>
              <a:buClr>
                <a:srgbClr val="000000"/>
              </a:buClr>
              <a:buSzPts val="3000"/>
              <a:buFont typeface="Lilita One"/>
              <a:buNone/>
              <a:defRPr sz="3000" b="0" i="0" u="none" strike="noStrike" cap="none">
                <a:solidFill>
                  <a:srgbClr val="000000"/>
                </a:solidFill>
                <a:latin typeface="Lilita One"/>
                <a:ea typeface="Lilita One"/>
                <a:cs typeface="Lilita One"/>
                <a:sym typeface="Lilita One"/>
              </a:defRPr>
            </a:lvl3pPr>
            <a:lvl4pPr marR="0" lvl="3" algn="l" rtl="0">
              <a:lnSpc>
                <a:spcPct val="100000"/>
              </a:lnSpc>
              <a:spcBef>
                <a:spcPts val="0"/>
              </a:spcBef>
              <a:spcAft>
                <a:spcPts val="0"/>
              </a:spcAft>
              <a:buClr>
                <a:srgbClr val="000000"/>
              </a:buClr>
              <a:buSzPts val="3000"/>
              <a:buFont typeface="Lilita One"/>
              <a:buNone/>
              <a:defRPr sz="3000" b="0" i="0" u="none" strike="noStrike" cap="none">
                <a:solidFill>
                  <a:srgbClr val="000000"/>
                </a:solidFill>
                <a:latin typeface="Lilita One"/>
                <a:ea typeface="Lilita One"/>
                <a:cs typeface="Lilita One"/>
                <a:sym typeface="Lilita One"/>
              </a:defRPr>
            </a:lvl4pPr>
            <a:lvl5pPr marR="0" lvl="4" algn="l" rtl="0">
              <a:lnSpc>
                <a:spcPct val="100000"/>
              </a:lnSpc>
              <a:spcBef>
                <a:spcPts val="0"/>
              </a:spcBef>
              <a:spcAft>
                <a:spcPts val="0"/>
              </a:spcAft>
              <a:buClr>
                <a:srgbClr val="000000"/>
              </a:buClr>
              <a:buSzPts val="3000"/>
              <a:buFont typeface="Lilita One"/>
              <a:buNone/>
              <a:defRPr sz="3000" b="0" i="0" u="none" strike="noStrike" cap="none">
                <a:solidFill>
                  <a:srgbClr val="000000"/>
                </a:solidFill>
                <a:latin typeface="Lilita One"/>
                <a:ea typeface="Lilita One"/>
                <a:cs typeface="Lilita One"/>
                <a:sym typeface="Lilita One"/>
              </a:defRPr>
            </a:lvl5pPr>
            <a:lvl6pPr marR="0" lvl="5" algn="l" rtl="0">
              <a:lnSpc>
                <a:spcPct val="100000"/>
              </a:lnSpc>
              <a:spcBef>
                <a:spcPts val="0"/>
              </a:spcBef>
              <a:spcAft>
                <a:spcPts val="0"/>
              </a:spcAft>
              <a:buClr>
                <a:srgbClr val="000000"/>
              </a:buClr>
              <a:buSzPts val="3000"/>
              <a:buFont typeface="Lilita One"/>
              <a:buNone/>
              <a:defRPr sz="3000" b="0" i="0" u="none" strike="noStrike" cap="none">
                <a:solidFill>
                  <a:srgbClr val="000000"/>
                </a:solidFill>
                <a:latin typeface="Lilita One"/>
                <a:ea typeface="Lilita One"/>
                <a:cs typeface="Lilita One"/>
                <a:sym typeface="Lilita One"/>
              </a:defRPr>
            </a:lvl6pPr>
            <a:lvl7pPr marR="0" lvl="6" algn="l" rtl="0">
              <a:lnSpc>
                <a:spcPct val="100000"/>
              </a:lnSpc>
              <a:spcBef>
                <a:spcPts val="0"/>
              </a:spcBef>
              <a:spcAft>
                <a:spcPts val="0"/>
              </a:spcAft>
              <a:buClr>
                <a:srgbClr val="000000"/>
              </a:buClr>
              <a:buSzPts val="3000"/>
              <a:buFont typeface="Lilita One"/>
              <a:buNone/>
              <a:defRPr sz="3000" b="0" i="0" u="none" strike="noStrike" cap="none">
                <a:solidFill>
                  <a:srgbClr val="000000"/>
                </a:solidFill>
                <a:latin typeface="Lilita One"/>
                <a:ea typeface="Lilita One"/>
                <a:cs typeface="Lilita One"/>
                <a:sym typeface="Lilita One"/>
              </a:defRPr>
            </a:lvl7pPr>
            <a:lvl8pPr marR="0" lvl="7" algn="l" rtl="0">
              <a:lnSpc>
                <a:spcPct val="100000"/>
              </a:lnSpc>
              <a:spcBef>
                <a:spcPts val="0"/>
              </a:spcBef>
              <a:spcAft>
                <a:spcPts val="0"/>
              </a:spcAft>
              <a:buClr>
                <a:srgbClr val="000000"/>
              </a:buClr>
              <a:buSzPts val="3000"/>
              <a:buFont typeface="Lilita One"/>
              <a:buNone/>
              <a:defRPr sz="3000" b="0" i="0" u="none" strike="noStrike" cap="none">
                <a:solidFill>
                  <a:srgbClr val="000000"/>
                </a:solidFill>
                <a:latin typeface="Lilita One"/>
                <a:ea typeface="Lilita One"/>
                <a:cs typeface="Lilita One"/>
                <a:sym typeface="Lilita One"/>
              </a:defRPr>
            </a:lvl8pPr>
            <a:lvl9pPr marR="0" lvl="8" algn="l" rtl="0">
              <a:lnSpc>
                <a:spcPct val="100000"/>
              </a:lnSpc>
              <a:spcBef>
                <a:spcPts val="0"/>
              </a:spcBef>
              <a:spcAft>
                <a:spcPts val="0"/>
              </a:spcAft>
              <a:buClr>
                <a:srgbClr val="000000"/>
              </a:buClr>
              <a:buSzPts val="3000"/>
              <a:buFont typeface="Lilita One"/>
              <a:buNone/>
              <a:defRPr sz="3000" b="0" i="0" u="none" strike="noStrike" cap="none">
                <a:solidFill>
                  <a:srgbClr val="000000"/>
                </a:solidFill>
                <a:latin typeface="Lilita One"/>
                <a:ea typeface="Lilita One"/>
                <a:cs typeface="Lilita One"/>
                <a:sym typeface="Lilita One"/>
              </a:defRPr>
            </a:lvl9pPr>
          </a:lstStyle>
          <a:p>
            <a:r>
              <a:rPr lang="en-US" sz="3200"/>
              <a:t>18,4%</a:t>
            </a:r>
          </a:p>
        </p:txBody>
      </p:sp>
      <p:pic>
        <p:nvPicPr>
          <p:cNvPr id="3" name="Picture 2">
            <a:extLst>
              <a:ext uri="{FF2B5EF4-FFF2-40B4-BE49-F238E27FC236}">
                <a16:creationId xmlns:a16="http://schemas.microsoft.com/office/drawing/2014/main" id="{611A7869-B958-CD05-8FD6-5F5109DCA3F9}"/>
              </a:ext>
            </a:extLst>
          </p:cNvPr>
          <p:cNvPicPr>
            <a:picLocks noChangeAspect="1"/>
          </p:cNvPicPr>
          <p:nvPr/>
        </p:nvPicPr>
        <p:blipFill>
          <a:blip r:embed="rId9"/>
          <a:stretch>
            <a:fillRect/>
          </a:stretch>
        </p:blipFill>
        <p:spPr>
          <a:xfrm>
            <a:off x="302276" y="2222756"/>
            <a:ext cx="3480341" cy="2000776"/>
          </a:xfrm>
          <a:prstGeom prst="rect">
            <a:avLst/>
          </a:prstGeom>
        </p:spPr>
      </p:pic>
      <p:sp>
        <p:nvSpPr>
          <p:cNvPr id="4" name="TextBox 3">
            <a:extLst>
              <a:ext uri="{FF2B5EF4-FFF2-40B4-BE49-F238E27FC236}">
                <a16:creationId xmlns:a16="http://schemas.microsoft.com/office/drawing/2014/main" id="{ED6FD125-FD77-5C09-31B5-5235E799906B}"/>
              </a:ext>
            </a:extLst>
          </p:cNvPr>
          <p:cNvSpPr txBox="1"/>
          <p:nvPr/>
        </p:nvSpPr>
        <p:spPr>
          <a:xfrm>
            <a:off x="302276" y="4353698"/>
            <a:ext cx="3480341" cy="307777"/>
          </a:xfrm>
          <a:prstGeom prst="rect">
            <a:avLst/>
          </a:prstGeom>
          <a:noFill/>
        </p:spPr>
        <p:txBody>
          <a:bodyPr wrap="square" rtlCol="0">
            <a:spAutoFit/>
          </a:bodyPr>
          <a:lstStyle/>
          <a:p>
            <a:r>
              <a:rPr lang="en-US" b="1">
                <a:solidFill>
                  <a:schemeClr val="bg1"/>
                </a:solidFill>
                <a:latin typeface="Open Sans" panose="020B0606030504020204" pitchFamily="34" charset="0"/>
                <a:ea typeface="Open Sans" panose="020B0606030504020204" pitchFamily="34" charset="0"/>
                <a:cs typeface="Open Sans" panose="020B0606030504020204" pitchFamily="34" charset="0"/>
              </a:rPr>
              <a:t>Total tweet: 1.403 </a:t>
            </a:r>
          </a:p>
        </p:txBody>
      </p:sp>
    </p:spTree>
    <p:extLst>
      <p:ext uri="{BB962C8B-B14F-4D97-AF65-F5344CB8AC3E}">
        <p14:creationId xmlns:p14="http://schemas.microsoft.com/office/powerpoint/2010/main" val="4164311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1" name="Google Shape;288;p31">
            <a:extLst>
              <a:ext uri="{FF2B5EF4-FFF2-40B4-BE49-F238E27FC236}">
                <a16:creationId xmlns:a16="http://schemas.microsoft.com/office/drawing/2014/main" id="{097388AF-09FC-6876-44F2-8177624DEA31}"/>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a:solidFill>
                  <a:schemeClr val="lt1"/>
                </a:solidFill>
                <a:latin typeface="Changa One"/>
                <a:ea typeface="Changa One"/>
                <a:cs typeface="Changa One"/>
                <a:sym typeface="Changa One"/>
              </a:rPr>
              <a:t>Analisi</a:t>
            </a:r>
            <a:r>
              <a:rPr lang="en-US" sz="4800"/>
              <a:t>s Sentimen LGBT</a:t>
            </a:r>
            <a:endParaRPr sz="4800">
              <a:solidFill>
                <a:schemeClr val="lt1"/>
              </a:solidFill>
              <a:latin typeface="Changa One"/>
              <a:ea typeface="Changa One"/>
              <a:cs typeface="Changa One"/>
              <a:sym typeface="Changa One"/>
            </a:endParaRPr>
          </a:p>
        </p:txBody>
      </p:sp>
      <p:pic>
        <p:nvPicPr>
          <p:cNvPr id="4" name="Picture 3">
            <a:extLst>
              <a:ext uri="{FF2B5EF4-FFF2-40B4-BE49-F238E27FC236}">
                <a16:creationId xmlns:a16="http://schemas.microsoft.com/office/drawing/2014/main" id="{0BC6CC68-988F-E4CF-67A5-F6F4B88A213E}"/>
              </a:ext>
            </a:extLst>
          </p:cNvPr>
          <p:cNvPicPr>
            <a:picLocks noChangeAspect="1"/>
          </p:cNvPicPr>
          <p:nvPr/>
        </p:nvPicPr>
        <p:blipFill>
          <a:blip r:embed="rId3"/>
          <a:stretch>
            <a:fillRect/>
          </a:stretch>
        </p:blipFill>
        <p:spPr>
          <a:xfrm>
            <a:off x="0" y="1435608"/>
            <a:ext cx="6124077" cy="3707892"/>
          </a:xfrm>
          <a:prstGeom prst="rect">
            <a:avLst/>
          </a:prstGeom>
        </p:spPr>
      </p:pic>
      <p:sp>
        <p:nvSpPr>
          <p:cNvPr id="6" name="TextBox 5">
            <a:extLst>
              <a:ext uri="{FF2B5EF4-FFF2-40B4-BE49-F238E27FC236}">
                <a16:creationId xmlns:a16="http://schemas.microsoft.com/office/drawing/2014/main" id="{72ED70D7-4E6C-77E3-CB4B-EAA85CF7996B}"/>
              </a:ext>
            </a:extLst>
          </p:cNvPr>
          <p:cNvSpPr txBox="1"/>
          <p:nvPr/>
        </p:nvSpPr>
        <p:spPr>
          <a:xfrm>
            <a:off x="6300216" y="2135392"/>
            <a:ext cx="2606040" cy="2308324"/>
          </a:xfrm>
          <a:prstGeom prst="rect">
            <a:avLst/>
          </a:prstGeom>
          <a:noFill/>
        </p:spPr>
        <p:txBody>
          <a:bodyPr wrap="square" rtlCol="0">
            <a:spAutoFit/>
          </a:bodyPr>
          <a:lstStyle/>
          <a:p>
            <a:pPr marL="457200" indent="-457200">
              <a:buFont typeface="Wingdings" panose="05000000000000000000" pitchFamily="2" charset="2"/>
              <a:buChar char="v"/>
            </a:pPr>
            <a:r>
              <a:rPr lang="en-US" sz="2400" b="1">
                <a:solidFill>
                  <a:schemeClr val="bg1"/>
                </a:solidFill>
                <a:latin typeface="Open Sans" panose="020B0606030504020204" pitchFamily="34" charset="0"/>
                <a:ea typeface="Open Sans" panose="020B0606030504020204" pitchFamily="34" charset="0"/>
                <a:cs typeface="Open Sans" panose="020B0606030504020204" pitchFamily="34" charset="0"/>
              </a:rPr>
              <a:t>Satpol</a:t>
            </a:r>
          </a:p>
          <a:p>
            <a:pPr marL="457200" indent="-457200">
              <a:buFont typeface="Wingdings" panose="05000000000000000000" pitchFamily="2" charset="2"/>
              <a:buChar char="v"/>
            </a:pPr>
            <a:r>
              <a:rPr lang="en-US" sz="2400" b="1">
                <a:solidFill>
                  <a:schemeClr val="bg1"/>
                </a:solidFill>
                <a:latin typeface="Open Sans" panose="020B0606030504020204" pitchFamily="34" charset="0"/>
                <a:ea typeface="Open Sans" panose="020B0606030504020204" pitchFamily="34" charset="0"/>
                <a:cs typeface="Open Sans" panose="020B0606030504020204" pitchFamily="34" charset="0"/>
              </a:rPr>
              <a:t>Kafe</a:t>
            </a:r>
          </a:p>
          <a:p>
            <a:pPr marL="457200" indent="-457200">
              <a:buFont typeface="Wingdings" panose="05000000000000000000" pitchFamily="2" charset="2"/>
              <a:buChar char="v"/>
            </a:pPr>
            <a:r>
              <a:rPr lang="en-US" sz="2400" b="1">
                <a:solidFill>
                  <a:schemeClr val="bg1"/>
                </a:solidFill>
                <a:latin typeface="Open Sans" panose="020B0606030504020204" pitchFamily="34" charset="0"/>
                <a:ea typeface="Open Sans" panose="020B0606030504020204" pitchFamily="34" charset="0"/>
                <a:cs typeface="Open Sans" panose="020B0606030504020204" pitchFamily="34" charset="0"/>
              </a:rPr>
              <a:t>Formula</a:t>
            </a:r>
          </a:p>
          <a:p>
            <a:pPr marL="457200" indent="-457200">
              <a:buFont typeface="Wingdings" panose="05000000000000000000" pitchFamily="2" charset="2"/>
              <a:buChar char="v"/>
            </a:pPr>
            <a:r>
              <a:rPr lang="en-US" sz="2400" b="1">
                <a:solidFill>
                  <a:schemeClr val="bg1"/>
                </a:solidFill>
                <a:latin typeface="Open Sans" panose="020B0606030504020204" pitchFamily="34" charset="0"/>
                <a:ea typeface="Open Sans" panose="020B0606030504020204" pitchFamily="34" charset="0"/>
                <a:cs typeface="Open Sans" panose="020B0606030504020204" pitchFamily="34" charset="0"/>
              </a:rPr>
              <a:t>Kampanye</a:t>
            </a:r>
          </a:p>
          <a:p>
            <a:pPr marL="457200" indent="-457200">
              <a:buFont typeface="Wingdings" panose="05000000000000000000" pitchFamily="2" charset="2"/>
              <a:buChar char="v"/>
            </a:pPr>
            <a:r>
              <a:rPr lang="en-US" sz="2400" b="1">
                <a:solidFill>
                  <a:schemeClr val="bg1"/>
                </a:solidFill>
                <a:latin typeface="Open Sans" panose="020B0606030504020204" pitchFamily="34" charset="0"/>
                <a:ea typeface="Open Sans" panose="020B0606030504020204" pitchFamily="34" charset="0"/>
                <a:cs typeface="Open Sans" panose="020B0606030504020204" pitchFamily="34" charset="0"/>
              </a:rPr>
              <a:t>Dukung</a:t>
            </a:r>
          </a:p>
          <a:p>
            <a:pPr marL="285750" indent="-285750">
              <a:buFont typeface="Wingdings" panose="05000000000000000000" pitchFamily="2" charset="2"/>
              <a:buChar char="v"/>
            </a:pPr>
            <a:endParaRPr lang="en-US" sz="24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76009373"/>
      </p:ext>
    </p:extLst>
  </p:cSld>
  <p:clrMapOvr>
    <a:masterClrMapping/>
  </p:clrMapOvr>
</p:sld>
</file>

<file path=ppt/theme/theme1.xml><?xml version="1.0" encoding="utf-8"?>
<a:theme xmlns:a="http://schemas.openxmlformats.org/drawingml/2006/main" name="LGBT+ Community Meeting by Slidesgo">
  <a:themeElements>
    <a:clrScheme name="Simple Light">
      <a:dk1>
        <a:srgbClr val="FFFFFF"/>
      </a:dk1>
      <a:lt1>
        <a:srgbClr val="FFFFFF"/>
      </a:lt1>
      <a:dk2>
        <a:srgbClr val="FFFFFF"/>
      </a:dk2>
      <a:lt2>
        <a:srgbClr val="FFFFFF"/>
      </a:lt2>
      <a:accent1>
        <a:srgbClr val="F12121"/>
      </a:accent1>
      <a:accent2>
        <a:srgbClr val="E9971E"/>
      </a:accent2>
      <a:accent3>
        <a:srgbClr val="E0B61F"/>
      </a:accent3>
      <a:accent4>
        <a:srgbClr val="57A118"/>
      </a:accent4>
      <a:accent5>
        <a:srgbClr val="119CBE"/>
      </a:accent5>
      <a:accent6>
        <a:srgbClr val="6E49A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1062</TotalTime>
  <Words>892</Words>
  <Application>Microsoft Office PowerPoint</Application>
  <PresentationFormat>On-screen Show (16:9)</PresentationFormat>
  <Paragraphs>91</Paragraphs>
  <Slides>14</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Roboto Condensed Light</vt:lpstr>
      <vt:lpstr>TwitterChirp</vt:lpstr>
      <vt:lpstr>Wingdings</vt:lpstr>
      <vt:lpstr>Anton</vt:lpstr>
      <vt:lpstr>Ramabhadra</vt:lpstr>
      <vt:lpstr>Arial</vt:lpstr>
      <vt:lpstr>Droid Sans</vt:lpstr>
      <vt:lpstr>Changa One</vt:lpstr>
      <vt:lpstr>Open Sans</vt:lpstr>
      <vt:lpstr>Lilita One</vt:lpstr>
      <vt:lpstr>Roboto</vt:lpstr>
      <vt:lpstr>LGBT+ Community Meeting by Slidesgo</vt:lpstr>
      <vt:lpstr>TWITTER SENTIMENT ANALYSIS LGBT INDONESIA</vt:lpstr>
      <vt:lpstr>APA ITU LGBT ?</vt:lpstr>
      <vt:lpstr>PowerPoint Presentation</vt:lpstr>
      <vt:lpstr>PowerPoint Presentation</vt:lpstr>
      <vt:lpstr>PRO</vt:lpstr>
      <vt:lpstr>PowerPoint Presentation</vt:lpstr>
      <vt:lpstr>Analisis Sentimen LGBT</vt:lpstr>
      <vt:lpstr>Analisis Sentimen LGBT</vt:lpstr>
      <vt:lpstr>Analisis Sentimen LGBT</vt:lpstr>
      <vt:lpstr>Keyword: Satpol, Kafe</vt:lpstr>
      <vt:lpstr>Keyword: Formula, Kampanye, Dukung</vt:lpstr>
      <vt:lpstr>Kesimpulan &amp; Saran</vt:lpstr>
      <vt:lpstr>THANKS!</vt:lpstr>
      <vt:lpstr>Daftar Pustaka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 LGBT+ INDONESIA</dc:title>
  <dc:creator>Gabriella Aileen Mendrofa</dc:creator>
  <cp:lastModifiedBy>gabriella aileen</cp:lastModifiedBy>
  <cp:revision>20</cp:revision>
  <dcterms:modified xsi:type="dcterms:W3CDTF">2022-06-09T18:47:26Z</dcterms:modified>
</cp:coreProperties>
</file>