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B209ABE-9EE7-4F34-AFDD-FC6A48825B3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62F0912-10FF-4B01-B158-A99F1F6E938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5/19/19 3:30:20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6F2736B9-88EF-4335-8CCB-D89CDE8522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4767"/>
            <a:ext cx="12192000" cy="52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DAEC0EC5-851A-4DD6-96EE-9A814D9E8DF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4767"/>
            <a:ext cx="12192000" cy="52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608850F2-EAE8-4679-BF58-52EC701412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57150"/>
            <a:ext cx="98774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24BE82C2-A8F1-4F81-A744-5FC169F750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57150"/>
            <a:ext cx="98774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1BEBE871-5E67-482F-9806-8D5AC13E98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57150"/>
            <a:ext cx="996315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B837CA4E-564E-4FCD-9B8B-10B10EB584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57150"/>
            <a:ext cx="996315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F346F9C7-7128-45CF-9AE2-38B15B08A9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3211"/>
            <a:ext cx="12192000" cy="57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3B9D346E-375A-46C6-9B1F-424B304286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3551"/>
            <a:ext cx="12192000" cy="127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3FBFAA21-6469-4E88-BD8C-BD4987682D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572" y="0"/>
            <a:ext cx="7472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ABFC871B-01C8-4DE8-9D58-87457B3007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37" y="57150"/>
            <a:ext cx="80867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