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3.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67" r:id="rId3"/>
    <p:sldId id="281" r:id="rId4"/>
    <p:sldId id="268" r:id="rId5"/>
    <p:sldId id="273" r:id="rId6"/>
    <p:sldId id="274" r:id="rId7"/>
    <p:sldId id="275" r:id="rId8"/>
    <p:sldId id="276" r:id="rId9"/>
    <p:sldId id="279" r:id="rId10"/>
    <p:sldId id="282" r:id="rId11"/>
    <p:sldId id="260" r:id="rId12"/>
    <p:sldId id="289" r:id="rId13"/>
    <p:sldId id="269" r:id="rId14"/>
    <p:sldId id="262" r:id="rId15"/>
    <p:sldId id="287" r:id="rId16"/>
    <p:sldId id="284" r:id="rId17"/>
    <p:sldId id="290" r:id="rId18"/>
    <p:sldId id="291" r:id="rId19"/>
    <p:sldId id="266" r:id="rId20"/>
    <p:sldId id="286"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4434" autoAdjust="0"/>
  </p:normalViewPr>
  <p:slideViewPr>
    <p:cSldViewPr snapToGrid="0">
      <p:cViewPr varScale="1">
        <p:scale>
          <a:sx n="74" d="100"/>
          <a:sy n="74" d="100"/>
        </p:scale>
        <p:origin x="5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rgbClr val="0070C0"/>
                </a:solidFill>
                <a:effectLst/>
                <a:latin typeface="+mn-lt"/>
                <a:ea typeface="+mn-ea"/>
                <a:cs typeface="+mn-cs"/>
              </a:defRPr>
            </a:pPr>
            <a:r>
              <a:rPr lang="en-US" sz="1800" b="1" dirty="0" smtClean="0">
                <a:solidFill>
                  <a:srgbClr val="0070C0"/>
                </a:solidFill>
                <a:effectLst/>
              </a:rPr>
              <a:t>Task</a:t>
            </a:r>
            <a:r>
              <a:rPr lang="en-US" sz="1800" b="1" baseline="0" dirty="0" smtClean="0">
                <a:solidFill>
                  <a:srgbClr val="0070C0"/>
                </a:solidFill>
                <a:effectLst/>
              </a:rPr>
              <a:t> Metrics</a:t>
            </a:r>
            <a:endParaRPr lang="en-US" sz="1800" b="1" dirty="0">
              <a:solidFill>
                <a:srgbClr val="0070C0"/>
              </a:solidFill>
              <a:effectLst/>
            </a:endParaRPr>
          </a:p>
        </c:rich>
      </c:tx>
      <c:overlay val="0"/>
      <c:spPr>
        <a:noFill/>
        <a:ln>
          <a:noFill/>
        </a:ln>
        <a:effectLst/>
      </c:spPr>
      <c:txPr>
        <a:bodyPr rot="0" spcFirstLastPara="1" vertOverflow="ellipsis" vert="horz" wrap="square" anchor="ctr" anchorCtr="1"/>
        <a:lstStyle/>
        <a:p>
          <a:pPr>
            <a:defRPr sz="1800" b="1" i="0" u="none" strike="noStrike" kern="1200" spc="0" baseline="0">
              <a:solidFill>
                <a:srgbClr val="0070C0"/>
              </a:solidFill>
              <a:effectLst/>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Assigned of tasks</c:v>
                </c:pt>
              </c:strCache>
            </c:strRef>
          </c:tx>
          <c:spPr>
            <a:ln w="28575" cap="rnd">
              <a:solidFill>
                <a:srgbClr val="FF00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Iteration 1</c:v>
                </c:pt>
                <c:pt idx="1">
                  <c:v>Iteration 2</c:v>
                </c:pt>
              </c:strCache>
            </c:strRef>
          </c:cat>
          <c:val>
            <c:numRef>
              <c:f>Sheet1!$B$2:$B$3</c:f>
              <c:numCache>
                <c:formatCode>General</c:formatCode>
                <c:ptCount val="2"/>
                <c:pt idx="0">
                  <c:v>17</c:v>
                </c:pt>
                <c:pt idx="1">
                  <c:v>27</c:v>
                </c:pt>
              </c:numCache>
            </c:numRef>
          </c:val>
          <c:smooth val="0"/>
        </c:ser>
        <c:ser>
          <c:idx val="1"/>
          <c:order val="1"/>
          <c:tx>
            <c:strRef>
              <c:f>Sheet1!$C$1</c:f>
              <c:strCache>
                <c:ptCount val="1"/>
                <c:pt idx="0">
                  <c:v>Completion of tasks</c:v>
                </c:pt>
              </c:strCache>
            </c:strRef>
          </c:tx>
          <c:spPr>
            <a:ln w="28575" cap="rnd">
              <a:solidFill>
                <a:srgbClr val="FFC0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Iteration 1</c:v>
                </c:pt>
                <c:pt idx="1">
                  <c:v>Iteration 2</c:v>
                </c:pt>
              </c:strCache>
            </c:strRef>
          </c:cat>
          <c:val>
            <c:numRef>
              <c:f>Sheet1!$C$2:$C$3</c:f>
              <c:numCache>
                <c:formatCode>General</c:formatCode>
                <c:ptCount val="2"/>
                <c:pt idx="0">
                  <c:v>17</c:v>
                </c:pt>
                <c:pt idx="1">
                  <c:v>27</c:v>
                </c:pt>
              </c:numCache>
            </c:numRef>
          </c:val>
          <c:smooth val="0"/>
        </c:ser>
        <c:dLbls>
          <c:dLblPos val="t"/>
          <c:showLegendKey val="0"/>
          <c:showVal val="1"/>
          <c:showCatName val="0"/>
          <c:showSerName val="0"/>
          <c:showPercent val="0"/>
          <c:showBubbleSize val="0"/>
        </c:dLbls>
        <c:smooth val="0"/>
        <c:axId val="244817840"/>
        <c:axId val="304136704"/>
      </c:lineChart>
      <c:catAx>
        <c:axId val="244817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304136704"/>
        <c:crosses val="autoZero"/>
        <c:auto val="1"/>
        <c:lblAlgn val="ctr"/>
        <c:lblOffset val="100"/>
        <c:noMultiLvlLbl val="0"/>
      </c:catAx>
      <c:valAx>
        <c:axId val="304136704"/>
        <c:scaling>
          <c:orientation val="minMax"/>
          <c:min val="1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244817840"/>
        <c:crosses val="autoZero"/>
        <c:crossBetween val="between"/>
      </c:valAx>
      <c:spPr>
        <a:noFill/>
        <a:ln>
          <a:noFill/>
        </a:ln>
        <a:effectLst/>
      </c:spPr>
    </c:plotArea>
    <c:legend>
      <c:legendPos val="b"/>
      <c:layout>
        <c:manualLayout>
          <c:xMode val="edge"/>
          <c:yMode val="edge"/>
          <c:x val="6.4647757115265242E-3"/>
          <c:y val="0.92688540461015123"/>
          <c:w val="0.26227933635191419"/>
          <c:h val="5.409867870394870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rgbClr val="0070C0"/>
                </a:solidFill>
                <a:effectLst/>
                <a:latin typeface="+mn-lt"/>
                <a:ea typeface="+mn-ea"/>
                <a:cs typeface="+mn-cs"/>
              </a:defRPr>
            </a:pPr>
            <a:r>
              <a:rPr lang="en-US" sz="1800" b="1" baseline="0" dirty="0" smtClean="0">
                <a:solidFill>
                  <a:srgbClr val="0070C0"/>
                </a:solidFill>
                <a:effectLst/>
              </a:rPr>
              <a:t>Schedule Metrics</a:t>
            </a:r>
            <a:endParaRPr lang="en-US" sz="1800" b="1" dirty="0">
              <a:solidFill>
                <a:srgbClr val="0070C0"/>
              </a:solidFill>
              <a:effectLst/>
            </a:endParaRPr>
          </a:p>
        </c:rich>
      </c:tx>
      <c:overlay val="0"/>
      <c:spPr>
        <a:noFill/>
        <a:ln>
          <a:noFill/>
        </a:ln>
        <a:effectLst/>
      </c:spPr>
      <c:txPr>
        <a:bodyPr rot="0" spcFirstLastPara="1" vertOverflow="ellipsis" vert="horz" wrap="square" anchor="ctr" anchorCtr="1"/>
        <a:lstStyle/>
        <a:p>
          <a:pPr>
            <a:defRPr sz="1800" b="1" i="0" u="none" strike="noStrike" kern="1200" spc="0" baseline="0">
              <a:solidFill>
                <a:srgbClr val="0070C0"/>
              </a:solidFill>
              <a:effectLst/>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Schedule Metrics</c:v>
                </c:pt>
              </c:strCache>
            </c:strRef>
          </c:tx>
          <c:spPr>
            <a:ln w="28575" cap="rnd">
              <a:solidFill>
                <a:srgbClr val="FF0000"/>
              </a:solidFill>
              <a:round/>
            </a:ln>
            <a:effectLst/>
          </c:spPr>
          <c:marker>
            <c:symbol val="none"/>
          </c:marker>
          <c:dLbls>
            <c:dLbl>
              <c:idx val="0"/>
              <c:layout>
                <c:manualLayout>
                  <c:x val="-1.4519620935418186E-2"/>
                  <c:y val="-5.6286328392090065E-2"/>
                </c:manualLayout>
              </c:layout>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1.4519620935418275E-2"/>
                  <c:y val="-5.0673120824072014E-2"/>
                </c:manualLayout>
              </c:layout>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Iteration 1</c:v>
                </c:pt>
                <c:pt idx="1">
                  <c:v>Iteration 2</c:v>
                </c:pt>
              </c:strCache>
            </c:strRef>
          </c:cat>
          <c:val>
            <c:numRef>
              <c:f>Sheet1!$B$2:$B$3</c:f>
              <c:numCache>
                <c:formatCode>0.00_);\(0.00\)</c:formatCode>
                <c:ptCount val="2"/>
                <c:pt idx="0">
                  <c:v>1</c:v>
                </c:pt>
                <c:pt idx="1">
                  <c:v>0.92</c:v>
                </c:pt>
              </c:numCache>
            </c:numRef>
          </c:val>
          <c:smooth val="0"/>
        </c:ser>
        <c:dLbls>
          <c:dLblPos val="t"/>
          <c:showLegendKey val="0"/>
          <c:showVal val="1"/>
          <c:showCatName val="0"/>
          <c:showSerName val="0"/>
          <c:showPercent val="0"/>
          <c:showBubbleSize val="0"/>
        </c:dLbls>
        <c:smooth val="0"/>
        <c:axId val="304137096"/>
        <c:axId val="304135136"/>
      </c:lineChart>
      <c:catAx>
        <c:axId val="304137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304135136"/>
        <c:crosses val="autoZero"/>
        <c:auto val="1"/>
        <c:lblAlgn val="ctr"/>
        <c:lblOffset val="100"/>
        <c:noMultiLvlLbl val="0"/>
      </c:catAx>
      <c:valAx>
        <c:axId val="304135136"/>
        <c:scaling>
          <c:orientation val="minMax"/>
          <c:max val="2"/>
          <c:min val="0"/>
        </c:scaling>
        <c:delete val="0"/>
        <c:axPos val="l"/>
        <c:majorGridlines>
          <c:spPr>
            <a:ln w="9525" cap="flat" cmpd="sng" algn="ctr">
              <a:solidFill>
                <a:schemeClr val="tx1">
                  <a:lumMod val="15000"/>
                  <a:lumOff val="85000"/>
                </a:schemeClr>
              </a:solidFill>
              <a:round/>
            </a:ln>
            <a:effectLst/>
          </c:spPr>
        </c:majorGridlines>
        <c:numFmt formatCode="0.00_);\(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304137096"/>
        <c:crosses val="autoZero"/>
        <c:crossBetween val="between"/>
      </c:valAx>
      <c:spPr>
        <a:noFill/>
        <a:ln>
          <a:noFill/>
        </a:ln>
        <a:effectLst/>
      </c:spPr>
    </c:plotArea>
    <c:legend>
      <c:legendPos val="b"/>
      <c:layout>
        <c:manualLayout>
          <c:xMode val="edge"/>
          <c:yMode val="edge"/>
          <c:x val="6.4648084676890687E-3"/>
          <c:y val="0.88058838802080486"/>
          <c:w val="0.26227933635191419"/>
          <c:h val="5.409867870394870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Impact Score</c:v>
                </c:pt>
              </c:strCache>
            </c:strRef>
          </c:tx>
          <c:spPr>
            <a:ln w="28575" cap="rnd">
              <a:solidFill>
                <a:srgbClr val="FF00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3"/>
                <c:pt idx="0">
                  <c:v>Login</c:v>
                </c:pt>
                <c:pt idx="1">
                  <c:v>Bootstrap on Demographics Validation</c:v>
                </c:pt>
                <c:pt idx="2">
                  <c:v>Basic App Usage Report: Breakdown by Time Usage </c:v>
                </c:pt>
              </c:strCache>
            </c:strRef>
          </c:cat>
          <c:val>
            <c:numRef>
              <c:f>Sheet1!$B$2:$B$6</c:f>
              <c:numCache>
                <c:formatCode>General</c:formatCode>
                <c:ptCount val="5"/>
                <c:pt idx="0">
                  <c:v>1</c:v>
                </c:pt>
                <c:pt idx="1">
                  <c:v>1</c:v>
                </c:pt>
                <c:pt idx="2">
                  <c:v>5</c:v>
                </c:pt>
              </c:numCache>
            </c:numRef>
          </c:val>
          <c:smooth val="0"/>
        </c:ser>
        <c:ser>
          <c:idx val="1"/>
          <c:order val="1"/>
          <c:tx>
            <c:strRef>
              <c:f>Sheet1!$C$1</c:f>
              <c:strCache>
                <c:ptCount val="1"/>
              </c:strCache>
            </c:strRef>
          </c:tx>
          <c:spPr>
            <a:ln w="28575" cap="rnd">
              <a:solidFill>
                <a:srgbClr val="FFC0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3"/>
                <c:pt idx="0">
                  <c:v>Login</c:v>
                </c:pt>
                <c:pt idx="1">
                  <c:v>Bootstrap on Demographics Validation</c:v>
                </c:pt>
                <c:pt idx="2">
                  <c:v>Basic App Usage Report: Breakdown by Time Usage </c:v>
                </c:pt>
              </c:strCache>
            </c:strRef>
          </c:cat>
          <c:val>
            <c:numRef>
              <c:f>Sheet1!$C$2:$C$6</c:f>
              <c:numCache>
                <c:formatCode>General</c:formatCode>
                <c:ptCount val="5"/>
              </c:numCache>
            </c:numRef>
          </c:val>
          <c:smooth val="0"/>
        </c:ser>
        <c:dLbls>
          <c:dLblPos val="t"/>
          <c:showLegendKey val="0"/>
          <c:showVal val="1"/>
          <c:showCatName val="0"/>
          <c:showSerName val="0"/>
          <c:showPercent val="0"/>
          <c:showBubbleSize val="0"/>
        </c:dLbls>
        <c:smooth val="0"/>
        <c:axId val="304135920"/>
        <c:axId val="304138272"/>
      </c:lineChart>
      <c:catAx>
        <c:axId val="304135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304138272"/>
        <c:crosses val="autoZero"/>
        <c:auto val="1"/>
        <c:lblAlgn val="ctr"/>
        <c:lblOffset val="100"/>
        <c:noMultiLvlLbl val="0"/>
      </c:catAx>
      <c:valAx>
        <c:axId val="304138272"/>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304135920"/>
        <c:crosses val="autoZero"/>
        <c:crossBetween val="between"/>
      </c:valAx>
      <c:spPr>
        <a:noFill/>
        <a:ln>
          <a:noFill/>
        </a:ln>
        <a:effectLst/>
      </c:spPr>
    </c:plotArea>
    <c:legend>
      <c:legendPos val="b"/>
      <c:legendEntry>
        <c:idx val="1"/>
        <c:delete val="1"/>
      </c:legendEntry>
      <c:layout>
        <c:manualLayout>
          <c:xMode val="edge"/>
          <c:yMode val="edge"/>
          <c:x val="6.4647757115265242E-3"/>
          <c:y val="0.92688540461015123"/>
          <c:w val="0.26227933635191419"/>
          <c:h val="5.409867870394870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rgbClr val="0070C0"/>
                </a:solidFill>
                <a:latin typeface="+mn-lt"/>
                <a:ea typeface="+mn-ea"/>
                <a:cs typeface="+mn-cs"/>
              </a:defRPr>
            </a:pPr>
            <a:r>
              <a:rPr lang="en-US" sz="1800" b="1" dirty="0" smtClean="0">
                <a:solidFill>
                  <a:srgbClr val="0070C0"/>
                </a:solidFill>
              </a:rPr>
              <a:t>PPM: Planned vs Actual (In hours)</a:t>
            </a:r>
            <a:endParaRPr lang="en-US" sz="1800" b="1" dirty="0">
              <a:solidFill>
                <a:srgbClr val="0070C0"/>
              </a:solidFill>
            </a:endParaRPr>
          </a:p>
        </c:rich>
      </c:tx>
      <c:overlay val="0"/>
      <c:spPr>
        <a:noFill/>
        <a:ln>
          <a:noFill/>
        </a:ln>
        <a:effectLst/>
      </c:spPr>
      <c:txPr>
        <a:bodyPr rot="0" spcFirstLastPara="1" vertOverflow="ellipsis" vert="horz" wrap="square" anchor="ctr" anchorCtr="1"/>
        <a:lstStyle/>
        <a:p>
          <a:pPr>
            <a:defRPr sz="1800" b="1" i="0" u="none" strike="noStrike" kern="1200" spc="0" baseline="0">
              <a:solidFill>
                <a:srgbClr val="0070C0"/>
              </a:solidFill>
              <a:latin typeface="+mn-lt"/>
              <a:ea typeface="+mn-ea"/>
              <a:cs typeface="+mn-cs"/>
            </a:defRPr>
          </a:pPr>
          <a:endParaRPr lang="en-US"/>
        </a:p>
      </c:txPr>
    </c:title>
    <c:autoTitleDeleted val="0"/>
    <c:plotArea>
      <c:layout>
        <c:manualLayout>
          <c:layoutTarget val="inner"/>
          <c:xMode val="edge"/>
          <c:yMode val="edge"/>
          <c:x val="8.5879710019193672E-2"/>
          <c:y val="0.12302594106426523"/>
          <c:w val="0.9141202899808063"/>
          <c:h val="0.41954570728708529"/>
        </c:manualLayout>
      </c:layout>
      <c:lineChart>
        <c:grouping val="standard"/>
        <c:varyColors val="0"/>
        <c:ser>
          <c:idx val="0"/>
          <c:order val="0"/>
          <c:tx>
            <c:strRef>
              <c:f>Sheet1!$B$1</c:f>
              <c:strCache>
                <c:ptCount val="1"/>
                <c:pt idx="0">
                  <c:v>Estimated hours</c:v>
                </c:pt>
              </c:strCache>
            </c:strRef>
          </c:tx>
          <c:spPr>
            <a:ln w="28575" cap="rnd">
              <a:solidFill>
                <a:srgbClr val="FF0000"/>
              </a:solidFill>
              <a:round/>
            </a:ln>
            <a:effectLst/>
          </c:spPr>
          <c:marker>
            <c:symbol val="circle"/>
            <c:size val="5"/>
            <c:spPr>
              <a:solidFill>
                <a:schemeClr val="accent1"/>
              </a:solidFill>
              <a:ln w="9525">
                <a:solidFill>
                  <a:srgbClr val="FF0000"/>
                </a:solidFill>
              </a:ln>
              <a:effectLst/>
            </c:spPr>
          </c:marker>
          <c:cat>
            <c:strRef>
              <c:f>Sheet1!$A$2:$A$21</c:f>
              <c:strCache>
                <c:ptCount val="20"/>
                <c:pt idx="0">
                  <c:v>Develop Bootstrap functionaility</c:v>
                </c:pt>
                <c:pt idx="1">
                  <c:v>Develop Bootstrap functionaility</c:v>
                </c:pt>
                <c:pt idx="2">
                  <c:v>Develop Bootstrap functionaility</c:v>
                </c:pt>
                <c:pt idx="3">
                  <c:v>Develop Basic App Usage Report</c:v>
                </c:pt>
                <c:pt idx="4">
                  <c:v>Develop Basic App Usage Report</c:v>
                </c:pt>
                <c:pt idx="5">
                  <c:v>Develop Basic App Usage Report</c:v>
                </c:pt>
                <c:pt idx="6">
                  <c:v>Develop Basic App Usage Report</c:v>
                </c:pt>
                <c:pt idx="7">
                  <c:v>Develop Top-K App Usage Report</c:v>
                </c:pt>
                <c:pt idx="8">
                  <c:v>Develop Top-K App Usage Report</c:v>
                </c:pt>
                <c:pt idx="9">
                  <c:v>Develop Top-K App Usage Report</c:v>
                </c:pt>
                <c:pt idx="10">
                  <c:v>Smartphone Overuse Report</c:v>
                </c:pt>
                <c:pt idx="11">
                  <c:v>Smartphone Overuse Report</c:v>
                </c:pt>
                <c:pt idx="12">
                  <c:v>Smartphone Overuse Report</c:v>
                </c:pt>
                <c:pt idx="13">
                  <c:v>Integrating and testing previous functionalities</c:v>
                </c:pt>
                <c:pt idx="14">
                  <c:v>Testing &amp; debugging after deployment</c:v>
                </c:pt>
                <c:pt idx="15">
                  <c:v>Deployment</c:v>
                </c:pt>
                <c:pt idx="16">
                  <c:v>Develop Dual Interfaces functionality</c:v>
                </c:pt>
                <c:pt idx="17">
                  <c:v>Develop Loading Location Data functionality</c:v>
                </c:pt>
                <c:pt idx="18">
                  <c:v>Develop Bootstrap functionaility</c:v>
                </c:pt>
                <c:pt idx="19">
                  <c:v>Develop Loading Location Data functionality</c:v>
                </c:pt>
              </c:strCache>
            </c:strRef>
          </c:cat>
          <c:val>
            <c:numRef>
              <c:f>Sheet1!$B$2:$B$21</c:f>
              <c:numCache>
                <c:formatCode>General</c:formatCode>
                <c:ptCount val="20"/>
                <c:pt idx="0">
                  <c:v>1</c:v>
                </c:pt>
                <c:pt idx="1">
                  <c:v>1</c:v>
                </c:pt>
                <c:pt idx="2">
                  <c:v>0.75</c:v>
                </c:pt>
                <c:pt idx="3">
                  <c:v>2</c:v>
                </c:pt>
                <c:pt idx="4">
                  <c:v>5.25</c:v>
                </c:pt>
                <c:pt idx="5">
                  <c:v>1.5</c:v>
                </c:pt>
                <c:pt idx="6">
                  <c:v>2</c:v>
                </c:pt>
                <c:pt idx="7">
                  <c:v>2</c:v>
                </c:pt>
                <c:pt idx="8">
                  <c:v>2</c:v>
                </c:pt>
                <c:pt idx="9">
                  <c:v>1.5</c:v>
                </c:pt>
                <c:pt idx="10">
                  <c:v>2</c:v>
                </c:pt>
                <c:pt idx="11">
                  <c:v>1</c:v>
                </c:pt>
                <c:pt idx="12">
                  <c:v>1</c:v>
                </c:pt>
                <c:pt idx="13">
                  <c:v>1</c:v>
                </c:pt>
                <c:pt idx="14">
                  <c:v>1</c:v>
                </c:pt>
                <c:pt idx="15">
                  <c:v>0.25</c:v>
                </c:pt>
                <c:pt idx="16">
                  <c:v>3</c:v>
                </c:pt>
                <c:pt idx="17">
                  <c:v>2</c:v>
                </c:pt>
                <c:pt idx="18">
                  <c:v>1</c:v>
                </c:pt>
                <c:pt idx="19">
                  <c:v>1.5</c:v>
                </c:pt>
              </c:numCache>
            </c:numRef>
          </c:val>
          <c:smooth val="0"/>
        </c:ser>
        <c:ser>
          <c:idx val="1"/>
          <c:order val="1"/>
          <c:tx>
            <c:strRef>
              <c:f>Sheet1!$C$1</c:f>
              <c:strCache>
                <c:ptCount val="1"/>
                <c:pt idx="0">
                  <c:v>Actual hours</c:v>
                </c:pt>
              </c:strCache>
            </c:strRef>
          </c:tx>
          <c:spPr>
            <a:ln w="28575" cap="rnd">
              <a:solidFill>
                <a:srgbClr val="FFC000"/>
              </a:solidFill>
              <a:round/>
            </a:ln>
            <a:effectLst/>
          </c:spPr>
          <c:marker>
            <c:symbol val="circle"/>
            <c:size val="5"/>
            <c:spPr>
              <a:solidFill>
                <a:srgbClr val="FFC000"/>
              </a:solidFill>
              <a:ln w="9525">
                <a:solidFill>
                  <a:srgbClr val="FFC000"/>
                </a:solidFill>
              </a:ln>
              <a:effectLst/>
            </c:spPr>
          </c:marker>
          <c:cat>
            <c:strRef>
              <c:f>Sheet1!$A$2:$A$21</c:f>
              <c:strCache>
                <c:ptCount val="20"/>
                <c:pt idx="0">
                  <c:v>Develop Bootstrap functionaility</c:v>
                </c:pt>
                <c:pt idx="1">
                  <c:v>Develop Bootstrap functionaility</c:v>
                </c:pt>
                <c:pt idx="2">
                  <c:v>Develop Bootstrap functionaility</c:v>
                </c:pt>
                <c:pt idx="3">
                  <c:v>Develop Basic App Usage Report</c:v>
                </c:pt>
                <c:pt idx="4">
                  <c:v>Develop Basic App Usage Report</c:v>
                </c:pt>
                <c:pt idx="5">
                  <c:v>Develop Basic App Usage Report</c:v>
                </c:pt>
                <c:pt idx="6">
                  <c:v>Develop Basic App Usage Report</c:v>
                </c:pt>
                <c:pt idx="7">
                  <c:v>Develop Top-K App Usage Report</c:v>
                </c:pt>
                <c:pt idx="8">
                  <c:v>Develop Top-K App Usage Report</c:v>
                </c:pt>
                <c:pt idx="9">
                  <c:v>Develop Top-K App Usage Report</c:v>
                </c:pt>
                <c:pt idx="10">
                  <c:v>Smartphone Overuse Report</c:v>
                </c:pt>
                <c:pt idx="11">
                  <c:v>Smartphone Overuse Report</c:v>
                </c:pt>
                <c:pt idx="12">
                  <c:v>Smartphone Overuse Report</c:v>
                </c:pt>
                <c:pt idx="13">
                  <c:v>Integrating and testing previous functionalities</c:v>
                </c:pt>
                <c:pt idx="14">
                  <c:v>Testing &amp; debugging after deployment</c:v>
                </c:pt>
                <c:pt idx="15">
                  <c:v>Deployment</c:v>
                </c:pt>
                <c:pt idx="16">
                  <c:v>Develop Dual Interfaces functionality</c:v>
                </c:pt>
                <c:pt idx="17">
                  <c:v>Develop Loading Location Data functionality</c:v>
                </c:pt>
                <c:pt idx="18">
                  <c:v>Develop Bootstrap functionaility</c:v>
                </c:pt>
                <c:pt idx="19">
                  <c:v>Develop Loading Location Data functionality</c:v>
                </c:pt>
              </c:strCache>
            </c:strRef>
          </c:cat>
          <c:val>
            <c:numRef>
              <c:f>Sheet1!$C$2:$C$21</c:f>
              <c:numCache>
                <c:formatCode>General</c:formatCode>
                <c:ptCount val="20"/>
                <c:pt idx="0">
                  <c:v>1.5</c:v>
                </c:pt>
                <c:pt idx="1">
                  <c:v>1.32</c:v>
                </c:pt>
                <c:pt idx="2">
                  <c:v>0.35</c:v>
                </c:pt>
                <c:pt idx="3">
                  <c:v>2.1</c:v>
                </c:pt>
                <c:pt idx="4">
                  <c:v>8.4</c:v>
                </c:pt>
                <c:pt idx="5">
                  <c:v>1.2</c:v>
                </c:pt>
                <c:pt idx="6">
                  <c:v>2.13</c:v>
                </c:pt>
                <c:pt idx="7">
                  <c:v>3.48</c:v>
                </c:pt>
                <c:pt idx="8">
                  <c:v>3.23</c:v>
                </c:pt>
                <c:pt idx="9">
                  <c:v>1.38</c:v>
                </c:pt>
                <c:pt idx="10">
                  <c:v>2.0499999999999998</c:v>
                </c:pt>
                <c:pt idx="11">
                  <c:v>0.28000000000000003</c:v>
                </c:pt>
                <c:pt idx="12">
                  <c:v>1.22</c:v>
                </c:pt>
                <c:pt idx="13">
                  <c:v>1.65</c:v>
                </c:pt>
                <c:pt idx="14">
                  <c:v>0.47</c:v>
                </c:pt>
                <c:pt idx="15">
                  <c:v>0.23</c:v>
                </c:pt>
                <c:pt idx="16">
                  <c:v>1.6</c:v>
                </c:pt>
                <c:pt idx="17">
                  <c:v>0.8</c:v>
                </c:pt>
                <c:pt idx="18">
                  <c:v>1.3</c:v>
                </c:pt>
                <c:pt idx="19">
                  <c:v>1.1200000000000001</c:v>
                </c:pt>
              </c:numCache>
            </c:numRef>
          </c:val>
          <c:smooth val="0"/>
        </c:ser>
        <c:dLbls>
          <c:showLegendKey val="0"/>
          <c:showVal val="0"/>
          <c:showCatName val="0"/>
          <c:showSerName val="0"/>
          <c:showPercent val="0"/>
          <c:showBubbleSize val="0"/>
        </c:dLbls>
        <c:marker val="1"/>
        <c:smooth val="0"/>
        <c:axId val="304140232"/>
        <c:axId val="304137880"/>
      </c:lineChart>
      <c:catAx>
        <c:axId val="304140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304137880"/>
        <c:crosses val="autoZero"/>
        <c:auto val="1"/>
        <c:lblAlgn val="ctr"/>
        <c:lblOffset val="100"/>
        <c:noMultiLvlLbl val="0"/>
      </c:catAx>
      <c:valAx>
        <c:axId val="304137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304140232"/>
        <c:crosses val="autoZero"/>
        <c:crossBetween val="between"/>
      </c:valAx>
      <c:spPr>
        <a:noFill/>
        <a:ln>
          <a:noFill/>
        </a:ln>
        <a:effectLst/>
      </c:spPr>
    </c:plotArea>
    <c:legend>
      <c:legendPos val="b"/>
      <c:layout>
        <c:manualLayout>
          <c:xMode val="edge"/>
          <c:yMode val="edge"/>
          <c:x val="1.6133579893422428E-2"/>
          <c:y val="0.9156288105052699"/>
          <c:w val="0.26857944296232072"/>
          <c:h val="4.943042619580205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dirty="0" smtClean="0">
                <a:solidFill>
                  <a:srgbClr val="0070C0"/>
                </a:solidFill>
              </a:rPr>
              <a:t>PPM (Overall)</a:t>
            </a:r>
            <a:endParaRPr lang="en-US" sz="1800" b="1" dirty="0">
              <a:solidFill>
                <a:srgbClr val="0070C0"/>
              </a:solidFill>
            </a:endParaRPr>
          </a:p>
        </c:rich>
      </c:tx>
      <c:layout/>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5879710019193672E-2"/>
          <c:y val="0.12302594106426523"/>
          <c:w val="0.9141202899808063"/>
          <c:h val="0.41954570728708529"/>
        </c:manualLayout>
      </c:layout>
      <c:lineChart>
        <c:grouping val="standard"/>
        <c:varyColors val="0"/>
        <c:ser>
          <c:idx val="0"/>
          <c:order val="0"/>
          <c:tx>
            <c:strRef>
              <c:f>Sheet1!$B$1</c:f>
              <c:strCache>
                <c:ptCount val="1"/>
                <c:pt idx="0">
                  <c:v>PPM</c:v>
                </c:pt>
              </c:strCache>
            </c:strRef>
          </c:tx>
          <c:spPr>
            <a:ln w="28575" cap="rnd">
              <a:solidFill>
                <a:srgbClr val="FF0000"/>
              </a:solidFill>
              <a:round/>
            </a:ln>
            <a:effectLst/>
          </c:spPr>
          <c:marker>
            <c:symbol val="circle"/>
            <c:size val="5"/>
            <c:spPr>
              <a:solidFill>
                <a:schemeClr val="accent1"/>
              </a:solidFill>
              <a:ln w="9525">
                <a:solidFill>
                  <a:srgbClr val="FF0000"/>
                </a:solidFill>
              </a:ln>
              <a:effectLst/>
            </c:spPr>
          </c:marker>
          <c:cat>
            <c:strRef>
              <c:f>Sheet1!$A$2:$A$21</c:f>
              <c:strCache>
                <c:ptCount val="20"/>
                <c:pt idx="0">
                  <c:v>Develop Bootstrap functionaility</c:v>
                </c:pt>
                <c:pt idx="1">
                  <c:v>Develop Bootstrap functionaility</c:v>
                </c:pt>
                <c:pt idx="2">
                  <c:v>Develop Bootstrap functionaility</c:v>
                </c:pt>
                <c:pt idx="3">
                  <c:v>Develop Basic App Usage Report</c:v>
                </c:pt>
                <c:pt idx="4">
                  <c:v>Develop Basic App Usage Report</c:v>
                </c:pt>
                <c:pt idx="5">
                  <c:v>Develop Basic App Usage Report</c:v>
                </c:pt>
                <c:pt idx="6">
                  <c:v>Develop Basic App Usage Report</c:v>
                </c:pt>
                <c:pt idx="7">
                  <c:v>Develop Top-K App Usage Report</c:v>
                </c:pt>
                <c:pt idx="8">
                  <c:v>Develop Top-K App Usage Report</c:v>
                </c:pt>
                <c:pt idx="9">
                  <c:v>Develop Top-K App Usage Report</c:v>
                </c:pt>
                <c:pt idx="10">
                  <c:v>Smartphone Overuse Report</c:v>
                </c:pt>
                <c:pt idx="11">
                  <c:v>Smartphone Overuse Report</c:v>
                </c:pt>
                <c:pt idx="12">
                  <c:v>Smartphone Overuse Report</c:v>
                </c:pt>
                <c:pt idx="13">
                  <c:v>Integrating and testing previous functionalities</c:v>
                </c:pt>
                <c:pt idx="14">
                  <c:v>Testing &amp; debugging after deployment</c:v>
                </c:pt>
                <c:pt idx="15">
                  <c:v>Deployment</c:v>
                </c:pt>
                <c:pt idx="16">
                  <c:v>Develop Dual Interfaces functionality</c:v>
                </c:pt>
                <c:pt idx="17">
                  <c:v>Develop Loading Location Data functionality</c:v>
                </c:pt>
                <c:pt idx="18">
                  <c:v>Develop Bootstrap functionaility</c:v>
                </c:pt>
                <c:pt idx="19">
                  <c:v>Develop Loading Location Data functionality</c:v>
                </c:pt>
              </c:strCache>
            </c:strRef>
          </c:cat>
          <c:val>
            <c:numRef>
              <c:f>Sheet1!$B$2:$B$21</c:f>
              <c:numCache>
                <c:formatCode>General</c:formatCode>
                <c:ptCount val="20"/>
                <c:pt idx="0">
                  <c:v>0.67</c:v>
                </c:pt>
                <c:pt idx="1">
                  <c:v>0.76</c:v>
                </c:pt>
                <c:pt idx="2">
                  <c:v>2.14</c:v>
                </c:pt>
                <c:pt idx="3">
                  <c:v>0.95</c:v>
                </c:pt>
                <c:pt idx="4">
                  <c:v>0.63</c:v>
                </c:pt>
                <c:pt idx="5">
                  <c:v>1.25</c:v>
                </c:pt>
                <c:pt idx="6">
                  <c:v>0.94</c:v>
                </c:pt>
                <c:pt idx="7">
                  <c:v>0.56999999999999995</c:v>
                </c:pt>
                <c:pt idx="8">
                  <c:v>0.62</c:v>
                </c:pt>
                <c:pt idx="9">
                  <c:v>1.08</c:v>
                </c:pt>
                <c:pt idx="10">
                  <c:v>0.98</c:v>
                </c:pt>
                <c:pt idx="11">
                  <c:v>3.53</c:v>
                </c:pt>
                <c:pt idx="12">
                  <c:v>0.82</c:v>
                </c:pt>
                <c:pt idx="13">
                  <c:v>0.61</c:v>
                </c:pt>
                <c:pt idx="14">
                  <c:v>2.14</c:v>
                </c:pt>
                <c:pt idx="15">
                  <c:v>1.07</c:v>
                </c:pt>
                <c:pt idx="16">
                  <c:v>3.59</c:v>
                </c:pt>
                <c:pt idx="17">
                  <c:v>2.5</c:v>
                </c:pt>
                <c:pt idx="18">
                  <c:v>0.77</c:v>
                </c:pt>
                <c:pt idx="19">
                  <c:v>1.34</c:v>
                </c:pt>
              </c:numCache>
            </c:numRef>
          </c:val>
          <c:smooth val="0"/>
        </c:ser>
        <c:ser>
          <c:idx val="1"/>
          <c:order val="1"/>
          <c:tx>
            <c:strRef>
              <c:f>Sheet1!$C$1</c:f>
              <c:strCache>
                <c:ptCount val="1"/>
              </c:strCache>
            </c:strRef>
          </c:tx>
          <c:spPr>
            <a:ln w="28575" cap="rnd">
              <a:solidFill>
                <a:srgbClr val="FFC000"/>
              </a:solidFill>
              <a:round/>
            </a:ln>
            <a:effectLst/>
          </c:spPr>
          <c:marker>
            <c:symbol val="circle"/>
            <c:size val="5"/>
            <c:spPr>
              <a:solidFill>
                <a:srgbClr val="FFC000"/>
              </a:solidFill>
              <a:ln w="9525">
                <a:solidFill>
                  <a:srgbClr val="FFC000"/>
                </a:solidFill>
              </a:ln>
              <a:effectLst/>
            </c:spPr>
          </c:marker>
          <c:cat>
            <c:strRef>
              <c:f>Sheet1!$A$2:$A$21</c:f>
              <c:strCache>
                <c:ptCount val="20"/>
                <c:pt idx="0">
                  <c:v>Develop Bootstrap functionaility</c:v>
                </c:pt>
                <c:pt idx="1">
                  <c:v>Develop Bootstrap functionaility</c:v>
                </c:pt>
                <c:pt idx="2">
                  <c:v>Develop Bootstrap functionaility</c:v>
                </c:pt>
                <c:pt idx="3">
                  <c:v>Develop Basic App Usage Report</c:v>
                </c:pt>
                <c:pt idx="4">
                  <c:v>Develop Basic App Usage Report</c:v>
                </c:pt>
                <c:pt idx="5">
                  <c:v>Develop Basic App Usage Report</c:v>
                </c:pt>
                <c:pt idx="6">
                  <c:v>Develop Basic App Usage Report</c:v>
                </c:pt>
                <c:pt idx="7">
                  <c:v>Develop Top-K App Usage Report</c:v>
                </c:pt>
                <c:pt idx="8">
                  <c:v>Develop Top-K App Usage Report</c:v>
                </c:pt>
                <c:pt idx="9">
                  <c:v>Develop Top-K App Usage Report</c:v>
                </c:pt>
                <c:pt idx="10">
                  <c:v>Smartphone Overuse Report</c:v>
                </c:pt>
                <c:pt idx="11">
                  <c:v>Smartphone Overuse Report</c:v>
                </c:pt>
                <c:pt idx="12">
                  <c:v>Smartphone Overuse Report</c:v>
                </c:pt>
                <c:pt idx="13">
                  <c:v>Integrating and testing previous functionalities</c:v>
                </c:pt>
                <c:pt idx="14">
                  <c:v>Testing &amp; debugging after deployment</c:v>
                </c:pt>
                <c:pt idx="15">
                  <c:v>Deployment</c:v>
                </c:pt>
                <c:pt idx="16">
                  <c:v>Develop Dual Interfaces functionality</c:v>
                </c:pt>
                <c:pt idx="17">
                  <c:v>Develop Loading Location Data functionality</c:v>
                </c:pt>
                <c:pt idx="18">
                  <c:v>Develop Bootstrap functionaility</c:v>
                </c:pt>
                <c:pt idx="19">
                  <c:v>Develop Loading Location Data functionality</c:v>
                </c:pt>
              </c:strCache>
            </c:strRef>
          </c:cat>
          <c:val>
            <c:numRef>
              <c:f>Sheet1!$C$2:$C$21</c:f>
              <c:numCache>
                <c:formatCode>General</c:formatCode>
                <c:ptCount val="20"/>
              </c:numCache>
            </c:numRef>
          </c:val>
          <c:smooth val="0"/>
        </c:ser>
        <c:dLbls>
          <c:showLegendKey val="0"/>
          <c:showVal val="0"/>
          <c:showCatName val="0"/>
          <c:showSerName val="0"/>
          <c:showPercent val="0"/>
          <c:showBubbleSize val="0"/>
        </c:dLbls>
        <c:marker val="1"/>
        <c:smooth val="0"/>
        <c:axId val="304141016"/>
        <c:axId val="304139840"/>
      </c:lineChart>
      <c:catAx>
        <c:axId val="304141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304139840"/>
        <c:crosses val="autoZero"/>
        <c:auto val="1"/>
        <c:lblAlgn val="ctr"/>
        <c:lblOffset val="100"/>
        <c:noMultiLvlLbl val="0"/>
      </c:catAx>
      <c:valAx>
        <c:axId val="304139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30414101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Entry>
      <c:legendEntry>
        <c:idx val="1"/>
        <c:delete val="1"/>
      </c:legendEntry>
      <c:layout>
        <c:manualLayout>
          <c:xMode val="edge"/>
          <c:yMode val="edge"/>
          <c:x val="1.6133579893422428E-2"/>
          <c:y val="0.9156288105052699"/>
          <c:w val="0.26857944296232072"/>
          <c:h val="4.943042619580205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rgbClr val="0070C0"/>
                </a:solidFill>
                <a:effectLst/>
                <a:latin typeface="+mn-lt"/>
                <a:ea typeface="+mn-ea"/>
                <a:cs typeface="+mn-cs"/>
              </a:defRPr>
            </a:pPr>
            <a:r>
              <a:rPr lang="en-US" sz="1800" b="1" dirty="0" smtClean="0">
                <a:solidFill>
                  <a:srgbClr val="0070C0"/>
                </a:solidFill>
                <a:effectLst/>
              </a:rPr>
              <a:t>PPM</a:t>
            </a:r>
            <a:r>
              <a:rPr lang="en-US" sz="1800" b="1" baseline="0" dirty="0" smtClean="0">
                <a:solidFill>
                  <a:srgbClr val="0070C0"/>
                </a:solidFill>
                <a:effectLst/>
              </a:rPr>
              <a:t> &gt; 150 (</a:t>
            </a:r>
            <a:r>
              <a:rPr lang="en-US" sz="1800" b="1" i="0" u="none" strike="noStrike" baseline="0" dirty="0" smtClean="0">
                <a:solidFill>
                  <a:srgbClr val="0070C0"/>
                </a:solidFill>
                <a:effectLst/>
              </a:rPr>
              <a:t>Outside Green Zone)</a:t>
            </a:r>
            <a:endParaRPr lang="en-US" sz="1800" b="1" dirty="0">
              <a:solidFill>
                <a:srgbClr val="0070C0"/>
              </a:solidFill>
              <a:effectLst/>
            </a:endParaRPr>
          </a:p>
        </c:rich>
      </c:tx>
      <c:layout/>
      <c:overlay val="0"/>
      <c:spPr>
        <a:noFill/>
        <a:ln>
          <a:noFill/>
        </a:ln>
        <a:effectLst/>
      </c:spPr>
      <c:txPr>
        <a:bodyPr rot="0" spcFirstLastPara="1" vertOverflow="ellipsis" vert="horz" wrap="square" anchor="ctr" anchorCtr="1"/>
        <a:lstStyle/>
        <a:p>
          <a:pPr>
            <a:defRPr sz="1800" b="1" i="0" u="none" strike="noStrike" kern="1200" spc="0" baseline="0">
              <a:solidFill>
                <a:srgbClr val="0070C0"/>
              </a:solidFill>
              <a:effectLst/>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Estimated hours</c:v>
                </c:pt>
              </c:strCache>
            </c:strRef>
          </c:tx>
          <c:spPr>
            <a:ln w="28575" cap="rnd">
              <a:solidFill>
                <a:srgbClr val="FF00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Develop Bootstrap functionaility (Creation and loading of SQL table )</c:v>
                </c:pt>
                <c:pt idx="1">
                  <c:v>Develop Smartphone Overuse Report (Implement daily gaming duration metrics)</c:v>
                </c:pt>
                <c:pt idx="2">
                  <c:v>Testing &amp; debugging after deployment</c:v>
                </c:pt>
                <c:pt idx="3">
                  <c:v>Develop Dual Interfaces functionality (Implement JSON API for Basic app usage report)</c:v>
                </c:pt>
                <c:pt idx="4">
                  <c:v>Develop Loading Location Data functionality (Validation for location.csv) and update previous bootstraps</c:v>
                </c:pt>
              </c:strCache>
            </c:strRef>
          </c:cat>
          <c:val>
            <c:numRef>
              <c:f>Sheet1!$B$2:$B$6</c:f>
              <c:numCache>
                <c:formatCode>0.00_);\(0.00\)</c:formatCode>
                <c:ptCount val="5"/>
                <c:pt idx="0">
                  <c:v>0.75</c:v>
                </c:pt>
                <c:pt idx="1">
                  <c:v>1</c:v>
                </c:pt>
                <c:pt idx="2">
                  <c:v>1</c:v>
                </c:pt>
                <c:pt idx="3">
                  <c:v>3</c:v>
                </c:pt>
                <c:pt idx="4">
                  <c:v>2</c:v>
                </c:pt>
              </c:numCache>
            </c:numRef>
          </c:val>
          <c:smooth val="0"/>
        </c:ser>
        <c:ser>
          <c:idx val="1"/>
          <c:order val="1"/>
          <c:tx>
            <c:strRef>
              <c:f>Sheet1!$C$1</c:f>
              <c:strCache>
                <c:ptCount val="1"/>
                <c:pt idx="0">
                  <c:v>Actual hours</c:v>
                </c:pt>
              </c:strCache>
            </c:strRef>
          </c:tx>
          <c:spPr>
            <a:ln w="28575" cap="rnd">
              <a:solidFill>
                <a:srgbClr val="FFC0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Develop Bootstrap functionaility (Creation and loading of SQL table )</c:v>
                </c:pt>
                <c:pt idx="1">
                  <c:v>Develop Smartphone Overuse Report (Implement daily gaming duration metrics)</c:v>
                </c:pt>
                <c:pt idx="2">
                  <c:v>Testing &amp; debugging after deployment</c:v>
                </c:pt>
                <c:pt idx="3">
                  <c:v>Develop Dual Interfaces functionality (Implement JSON API for Basic app usage report)</c:v>
                </c:pt>
                <c:pt idx="4">
                  <c:v>Develop Loading Location Data functionality (Validation for location.csv) and update previous bootstraps</c:v>
                </c:pt>
              </c:strCache>
            </c:strRef>
          </c:cat>
          <c:val>
            <c:numRef>
              <c:f>Sheet1!$C$2:$C$6</c:f>
              <c:numCache>
                <c:formatCode>0.00_);\(0.00\)</c:formatCode>
                <c:ptCount val="5"/>
                <c:pt idx="0">
                  <c:v>0.35</c:v>
                </c:pt>
                <c:pt idx="1">
                  <c:v>0.28000000000000003</c:v>
                </c:pt>
                <c:pt idx="2">
                  <c:v>0.47</c:v>
                </c:pt>
                <c:pt idx="3">
                  <c:v>1.6</c:v>
                </c:pt>
                <c:pt idx="4">
                  <c:v>0.8</c:v>
                </c:pt>
              </c:numCache>
            </c:numRef>
          </c:val>
          <c:smooth val="0"/>
        </c:ser>
        <c:dLbls>
          <c:dLblPos val="t"/>
          <c:showLegendKey val="0"/>
          <c:showVal val="1"/>
          <c:showCatName val="0"/>
          <c:showSerName val="0"/>
          <c:showPercent val="0"/>
          <c:showBubbleSize val="0"/>
        </c:dLbls>
        <c:smooth val="0"/>
        <c:axId val="304140624"/>
        <c:axId val="304133960"/>
      </c:lineChart>
      <c:catAx>
        <c:axId val="304140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304133960"/>
        <c:crosses val="autoZero"/>
        <c:auto val="1"/>
        <c:lblAlgn val="ctr"/>
        <c:lblOffset val="100"/>
        <c:noMultiLvlLbl val="0"/>
      </c:catAx>
      <c:valAx>
        <c:axId val="304133960"/>
        <c:scaling>
          <c:orientation val="minMax"/>
        </c:scaling>
        <c:delete val="0"/>
        <c:axPos val="l"/>
        <c:majorGridlines>
          <c:spPr>
            <a:ln w="9525" cap="flat" cmpd="sng" algn="ctr">
              <a:solidFill>
                <a:schemeClr val="tx1">
                  <a:lumMod val="15000"/>
                  <a:lumOff val="85000"/>
                </a:schemeClr>
              </a:solidFill>
              <a:round/>
            </a:ln>
            <a:effectLst/>
          </c:spPr>
        </c:majorGridlines>
        <c:numFmt formatCode="0.00_);\(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304140624"/>
        <c:crosses val="autoZero"/>
        <c:crossBetween val="between"/>
      </c:valAx>
      <c:spPr>
        <a:noFill/>
        <a:ln>
          <a:noFill/>
        </a:ln>
        <a:effectLst/>
      </c:spPr>
    </c:plotArea>
    <c:legend>
      <c:legendPos val="b"/>
      <c:layout>
        <c:manualLayout>
          <c:xMode val="edge"/>
          <c:yMode val="edge"/>
          <c:x val="6.4647757115265242E-3"/>
          <c:y val="0.92688540461015123"/>
          <c:w val="0.26227933635191419"/>
          <c:h val="5.409867870394870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0.xml.rels><?xml version="1.0" encoding="UTF-8" standalone="yes"?>
<Relationships xmlns="http://schemas.openxmlformats.org/package/2006/relationships"><Relationship Id="rId1" Type="http://schemas.openxmlformats.org/officeDocument/2006/relationships/image" Target="../media/image5.jpg"/></Relationships>
</file>

<file path=ppt/diagrams/_rels/data12.xml.rels><?xml version="1.0" encoding="UTF-8" standalone="yes"?>
<Relationships xmlns="http://schemas.openxmlformats.org/package/2006/relationships"><Relationship Id="rId1" Type="http://schemas.openxmlformats.org/officeDocument/2006/relationships/image" Target="../media/image14.jpg"/></Relationships>
</file>

<file path=ppt/diagrams/_rels/data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image" Target="../media/image15.png"/></Relationships>
</file>

<file path=ppt/diagrams/_rels/data2.xml.rels><?xml version="1.0" encoding="UTF-8" standalone="yes"?>
<Relationships xmlns="http://schemas.openxmlformats.org/package/2006/relationships"><Relationship Id="rId1" Type="http://schemas.openxmlformats.org/officeDocument/2006/relationships/image" Target="../media/image5.jpg"/></Relationships>
</file>

<file path=ppt/diagrams/_rels/data4.xml.rels><?xml version="1.0" encoding="UTF-8" standalone="yes"?>
<Relationships xmlns="http://schemas.openxmlformats.org/package/2006/relationships"><Relationship Id="rId1" Type="http://schemas.openxmlformats.org/officeDocument/2006/relationships/image" Target="../media/image6.jpg"/></Relationships>
</file>

<file path=ppt/diagrams/_rels/data9.xml.rels><?xml version="1.0" encoding="UTF-8" standalone="yes"?>
<Relationships xmlns="http://schemas.openxmlformats.org/package/2006/relationships"><Relationship Id="rId1"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B9B46A-2035-4FFB-AD18-25E22DD7AEF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22BAAC5-0999-45C3-82B6-3EB617B22A3A}">
      <dgm:prSet custT="1"/>
      <dgm:spPr>
        <a:solidFill>
          <a:schemeClr val="accent1">
            <a:lumMod val="75000"/>
          </a:schemeClr>
        </a:solidFill>
      </dgm:spPr>
      <dgm:t>
        <a:bodyPr/>
        <a:lstStyle/>
        <a:p>
          <a:pPr rtl="0"/>
          <a:r>
            <a:rPr lang="en-US" sz="2000" dirty="0" smtClean="0">
              <a:effectLst>
                <a:outerShdw blurRad="38100" dist="38100" dir="2700000" algn="tl">
                  <a:srgbClr val="000000">
                    <a:alpha val="43137"/>
                  </a:srgbClr>
                </a:outerShdw>
              </a:effectLst>
            </a:rPr>
            <a:t>Progress for the past two weeks. </a:t>
          </a:r>
          <a:endParaRPr lang="en-US" sz="2000" dirty="0">
            <a:effectLst>
              <a:outerShdw blurRad="38100" dist="38100" dir="2700000" algn="tl">
                <a:srgbClr val="000000">
                  <a:alpha val="43137"/>
                </a:srgbClr>
              </a:outerShdw>
            </a:effectLst>
          </a:endParaRPr>
        </a:p>
      </dgm:t>
    </dgm:pt>
    <dgm:pt modelId="{859F5954-A4B4-48E6-8DEE-E23DDCBDFF57}" type="parTrans" cxnId="{E279329D-7577-4223-8D60-A864AE073DC2}">
      <dgm:prSet/>
      <dgm:spPr/>
      <dgm:t>
        <a:bodyPr/>
        <a:lstStyle/>
        <a:p>
          <a:endParaRPr lang="en-US" sz="2000">
            <a:effectLst>
              <a:outerShdw blurRad="38100" dist="38100" dir="2700000" algn="tl">
                <a:srgbClr val="000000">
                  <a:alpha val="43137"/>
                </a:srgbClr>
              </a:outerShdw>
            </a:effectLst>
          </a:endParaRPr>
        </a:p>
      </dgm:t>
    </dgm:pt>
    <dgm:pt modelId="{E1C8F8A7-F0FF-4D55-ADD5-75932C7B6BF1}" type="sibTrans" cxnId="{E279329D-7577-4223-8D60-A864AE073DC2}">
      <dgm:prSet/>
      <dgm:spPr/>
      <dgm:t>
        <a:bodyPr/>
        <a:lstStyle/>
        <a:p>
          <a:endParaRPr lang="en-US" sz="2000">
            <a:effectLst>
              <a:outerShdw blurRad="38100" dist="38100" dir="2700000" algn="tl">
                <a:srgbClr val="000000">
                  <a:alpha val="43137"/>
                </a:srgbClr>
              </a:outerShdw>
            </a:effectLst>
          </a:endParaRPr>
        </a:p>
      </dgm:t>
    </dgm:pt>
    <dgm:pt modelId="{BBD7FA63-1C05-4624-B437-41FE19451A45}">
      <dgm:prSet custT="1"/>
      <dgm:spPr>
        <a:solidFill>
          <a:schemeClr val="accent1">
            <a:lumMod val="75000"/>
          </a:schemeClr>
        </a:solidFill>
      </dgm:spPr>
      <dgm:t>
        <a:bodyPr/>
        <a:lstStyle/>
        <a:p>
          <a:pPr rtl="0"/>
          <a:r>
            <a:rPr lang="en-US" sz="2000" smtClean="0">
              <a:effectLst>
                <a:outerShdw blurRad="38100" dist="38100" dir="2700000" algn="tl">
                  <a:srgbClr val="000000">
                    <a:alpha val="43137"/>
                  </a:srgbClr>
                </a:outerShdw>
              </a:effectLst>
            </a:rPr>
            <a:t>Who did what?</a:t>
          </a:r>
          <a:endParaRPr lang="en-US" sz="2000">
            <a:effectLst>
              <a:outerShdw blurRad="38100" dist="38100" dir="2700000" algn="tl">
                <a:srgbClr val="000000">
                  <a:alpha val="43137"/>
                </a:srgbClr>
              </a:outerShdw>
            </a:effectLst>
          </a:endParaRPr>
        </a:p>
      </dgm:t>
    </dgm:pt>
    <dgm:pt modelId="{403C8F2F-0CD5-4931-99EA-3F50C95AB935}" type="parTrans" cxnId="{1BDBF522-C674-47D6-B0BE-F832B39BD5D6}">
      <dgm:prSet/>
      <dgm:spPr/>
      <dgm:t>
        <a:bodyPr/>
        <a:lstStyle/>
        <a:p>
          <a:endParaRPr lang="en-US" sz="2000">
            <a:effectLst>
              <a:outerShdw blurRad="38100" dist="38100" dir="2700000" algn="tl">
                <a:srgbClr val="000000">
                  <a:alpha val="43137"/>
                </a:srgbClr>
              </a:outerShdw>
            </a:effectLst>
          </a:endParaRPr>
        </a:p>
      </dgm:t>
    </dgm:pt>
    <dgm:pt modelId="{618B6E50-7219-4B40-A858-489C1EC985BA}" type="sibTrans" cxnId="{1BDBF522-C674-47D6-B0BE-F832B39BD5D6}">
      <dgm:prSet/>
      <dgm:spPr/>
      <dgm:t>
        <a:bodyPr/>
        <a:lstStyle/>
        <a:p>
          <a:endParaRPr lang="en-US" sz="2000">
            <a:effectLst>
              <a:outerShdw blurRad="38100" dist="38100" dir="2700000" algn="tl">
                <a:srgbClr val="000000">
                  <a:alpha val="43137"/>
                </a:srgbClr>
              </a:outerShdw>
            </a:effectLst>
          </a:endParaRPr>
        </a:p>
      </dgm:t>
    </dgm:pt>
    <dgm:pt modelId="{2EA0DC16-65EA-42DC-AA6C-7252B6E62B96}">
      <dgm:prSet custT="1"/>
      <dgm:spPr>
        <a:solidFill>
          <a:schemeClr val="accent1">
            <a:lumMod val="75000"/>
          </a:schemeClr>
        </a:solidFill>
      </dgm:spPr>
      <dgm:t>
        <a:bodyPr/>
        <a:lstStyle/>
        <a:p>
          <a:pPr rtl="0"/>
          <a:r>
            <a:rPr lang="en-US" sz="2000" smtClean="0">
              <a:effectLst>
                <a:outerShdw blurRad="38100" dist="38100" dir="2700000" algn="tl">
                  <a:srgbClr val="000000">
                    <a:alpha val="43137"/>
                  </a:srgbClr>
                </a:outerShdw>
              </a:effectLst>
            </a:rPr>
            <a:t>Any deviation from the planned schedule? </a:t>
          </a:r>
          <a:endParaRPr lang="en-US" sz="2000">
            <a:effectLst>
              <a:outerShdw blurRad="38100" dist="38100" dir="2700000" algn="tl">
                <a:srgbClr val="000000">
                  <a:alpha val="43137"/>
                </a:srgbClr>
              </a:outerShdw>
            </a:effectLst>
          </a:endParaRPr>
        </a:p>
      </dgm:t>
    </dgm:pt>
    <dgm:pt modelId="{FD113159-EAE6-46E3-AF04-BBD2705A7CBE}" type="parTrans" cxnId="{4BAB74EE-D48A-4B42-A42D-0294C7739172}">
      <dgm:prSet/>
      <dgm:spPr/>
      <dgm:t>
        <a:bodyPr/>
        <a:lstStyle/>
        <a:p>
          <a:endParaRPr lang="en-US" sz="2000">
            <a:effectLst>
              <a:outerShdw blurRad="38100" dist="38100" dir="2700000" algn="tl">
                <a:srgbClr val="000000">
                  <a:alpha val="43137"/>
                </a:srgbClr>
              </a:outerShdw>
            </a:effectLst>
          </a:endParaRPr>
        </a:p>
      </dgm:t>
    </dgm:pt>
    <dgm:pt modelId="{A062B0D3-88AC-4B70-9F18-953F7C8752E7}" type="sibTrans" cxnId="{4BAB74EE-D48A-4B42-A42D-0294C7739172}">
      <dgm:prSet/>
      <dgm:spPr/>
      <dgm:t>
        <a:bodyPr/>
        <a:lstStyle/>
        <a:p>
          <a:endParaRPr lang="en-US" sz="2000">
            <a:effectLst>
              <a:outerShdw blurRad="38100" dist="38100" dir="2700000" algn="tl">
                <a:srgbClr val="000000">
                  <a:alpha val="43137"/>
                </a:srgbClr>
              </a:outerShdw>
            </a:effectLst>
          </a:endParaRPr>
        </a:p>
      </dgm:t>
    </dgm:pt>
    <dgm:pt modelId="{9824FFBE-7CA6-4AE8-AD45-0520688F6575}">
      <dgm:prSet custT="1"/>
      <dgm:spPr>
        <a:solidFill>
          <a:schemeClr val="accent1">
            <a:lumMod val="75000"/>
          </a:schemeClr>
        </a:solidFill>
      </dgm:spPr>
      <dgm:t>
        <a:bodyPr/>
        <a:lstStyle/>
        <a:p>
          <a:pPr rtl="0"/>
          <a:r>
            <a:rPr lang="en-US" sz="2000" smtClean="0">
              <a:effectLst>
                <a:outerShdw blurRad="38100" dist="38100" dir="2700000" algn="tl">
                  <a:srgbClr val="000000">
                    <a:alpha val="43137"/>
                  </a:srgbClr>
                </a:outerShdw>
              </a:effectLst>
            </a:rPr>
            <a:t>Goal(s) for the coming two weeks and immediate milestone.</a:t>
          </a:r>
          <a:endParaRPr lang="en-US" sz="2000">
            <a:effectLst>
              <a:outerShdw blurRad="38100" dist="38100" dir="2700000" algn="tl">
                <a:srgbClr val="000000">
                  <a:alpha val="43137"/>
                </a:srgbClr>
              </a:outerShdw>
            </a:effectLst>
          </a:endParaRPr>
        </a:p>
      </dgm:t>
    </dgm:pt>
    <dgm:pt modelId="{2228D00C-AE0E-4A8E-921D-8125B535037E}" type="parTrans" cxnId="{154DDFEC-8AE5-44A1-871C-79D114DDC01C}">
      <dgm:prSet/>
      <dgm:spPr/>
      <dgm:t>
        <a:bodyPr/>
        <a:lstStyle/>
        <a:p>
          <a:endParaRPr lang="en-US" sz="2000">
            <a:effectLst>
              <a:outerShdw blurRad="38100" dist="38100" dir="2700000" algn="tl">
                <a:srgbClr val="000000">
                  <a:alpha val="43137"/>
                </a:srgbClr>
              </a:outerShdw>
            </a:effectLst>
          </a:endParaRPr>
        </a:p>
      </dgm:t>
    </dgm:pt>
    <dgm:pt modelId="{947BD4A4-E794-4711-8B38-86831E1608FB}" type="sibTrans" cxnId="{154DDFEC-8AE5-44A1-871C-79D114DDC01C}">
      <dgm:prSet/>
      <dgm:spPr/>
      <dgm:t>
        <a:bodyPr/>
        <a:lstStyle/>
        <a:p>
          <a:endParaRPr lang="en-US" sz="2000">
            <a:effectLst>
              <a:outerShdw blurRad="38100" dist="38100" dir="2700000" algn="tl">
                <a:srgbClr val="000000">
                  <a:alpha val="43137"/>
                </a:srgbClr>
              </a:outerShdw>
            </a:effectLst>
          </a:endParaRPr>
        </a:p>
      </dgm:t>
    </dgm:pt>
    <dgm:pt modelId="{5FE5D898-EEC2-4A0C-955D-1A848E05ADAB}">
      <dgm:prSet custT="1"/>
      <dgm:spPr>
        <a:solidFill>
          <a:schemeClr val="accent1">
            <a:lumMod val="75000"/>
          </a:schemeClr>
        </a:solidFill>
      </dgm:spPr>
      <dgm:t>
        <a:bodyPr/>
        <a:lstStyle/>
        <a:p>
          <a:pPr rtl="0"/>
          <a:r>
            <a:rPr lang="en-US" sz="2000" dirty="0" smtClean="0">
              <a:effectLst>
                <a:outerShdw blurRad="38100" dist="38100" dir="2700000" algn="tl">
                  <a:srgbClr val="000000">
                    <a:alpha val="43137"/>
                  </a:srgbClr>
                </a:outerShdw>
              </a:effectLst>
            </a:rPr>
            <a:t>Any problems (existing or potential) that threaten the successful, on-time completion of your project.</a:t>
          </a:r>
          <a:endParaRPr lang="en-US" sz="2000" dirty="0">
            <a:effectLst>
              <a:outerShdw blurRad="38100" dist="38100" dir="2700000" algn="tl">
                <a:srgbClr val="000000">
                  <a:alpha val="43137"/>
                </a:srgbClr>
              </a:outerShdw>
            </a:effectLst>
          </a:endParaRPr>
        </a:p>
      </dgm:t>
    </dgm:pt>
    <dgm:pt modelId="{AF4DF552-7D46-4FB2-81EE-37578CE54E97}" type="parTrans" cxnId="{C44254F3-3085-4114-B303-BA32B40BE760}">
      <dgm:prSet/>
      <dgm:spPr/>
      <dgm:t>
        <a:bodyPr/>
        <a:lstStyle/>
        <a:p>
          <a:endParaRPr lang="en-US" sz="2000">
            <a:effectLst>
              <a:outerShdw blurRad="38100" dist="38100" dir="2700000" algn="tl">
                <a:srgbClr val="000000">
                  <a:alpha val="43137"/>
                </a:srgbClr>
              </a:outerShdw>
            </a:effectLst>
          </a:endParaRPr>
        </a:p>
      </dgm:t>
    </dgm:pt>
    <dgm:pt modelId="{10B92D2D-6A4D-4A82-9126-BF8852AC08A5}" type="sibTrans" cxnId="{C44254F3-3085-4114-B303-BA32B40BE760}">
      <dgm:prSet/>
      <dgm:spPr/>
      <dgm:t>
        <a:bodyPr/>
        <a:lstStyle/>
        <a:p>
          <a:endParaRPr lang="en-US" sz="2000">
            <a:effectLst>
              <a:outerShdw blurRad="38100" dist="38100" dir="2700000" algn="tl">
                <a:srgbClr val="000000">
                  <a:alpha val="43137"/>
                </a:srgbClr>
              </a:outerShdw>
            </a:effectLst>
          </a:endParaRPr>
        </a:p>
      </dgm:t>
    </dgm:pt>
    <dgm:pt modelId="{76C490FA-4CA5-4AC0-9B53-6B2932A34920}">
      <dgm:prSet custT="1"/>
      <dgm:spPr>
        <a:solidFill>
          <a:schemeClr val="accent1">
            <a:lumMod val="75000"/>
          </a:schemeClr>
        </a:solidFill>
      </dgm:spPr>
      <dgm:t>
        <a:bodyPr/>
        <a:lstStyle/>
        <a:p>
          <a:pPr rtl="0"/>
          <a:r>
            <a:rPr lang="en-US" sz="2000" smtClean="0">
              <a:effectLst>
                <a:outerShdw blurRad="38100" dist="38100" dir="2700000" algn="tl">
                  <a:srgbClr val="000000">
                    <a:alpha val="43137"/>
                  </a:srgbClr>
                </a:outerShdw>
              </a:effectLst>
            </a:rPr>
            <a:t>What is the current status of all three metrics?</a:t>
          </a:r>
          <a:endParaRPr lang="en-US" sz="2000">
            <a:effectLst>
              <a:outerShdw blurRad="38100" dist="38100" dir="2700000" algn="tl">
                <a:srgbClr val="000000">
                  <a:alpha val="43137"/>
                </a:srgbClr>
              </a:outerShdw>
            </a:effectLst>
          </a:endParaRPr>
        </a:p>
      </dgm:t>
    </dgm:pt>
    <dgm:pt modelId="{DC502A6E-1154-46A5-BF94-10BC4BA3F916}" type="parTrans" cxnId="{2B16CDE9-D836-4EA5-B7AC-FA104963EA1C}">
      <dgm:prSet/>
      <dgm:spPr/>
      <dgm:t>
        <a:bodyPr/>
        <a:lstStyle/>
        <a:p>
          <a:endParaRPr lang="en-US" sz="2000">
            <a:effectLst>
              <a:outerShdw blurRad="38100" dist="38100" dir="2700000" algn="tl">
                <a:srgbClr val="000000">
                  <a:alpha val="43137"/>
                </a:srgbClr>
              </a:outerShdw>
            </a:effectLst>
          </a:endParaRPr>
        </a:p>
      </dgm:t>
    </dgm:pt>
    <dgm:pt modelId="{5D07780D-06F7-4F3C-88E7-324D1D066DA9}" type="sibTrans" cxnId="{2B16CDE9-D836-4EA5-B7AC-FA104963EA1C}">
      <dgm:prSet/>
      <dgm:spPr/>
      <dgm:t>
        <a:bodyPr/>
        <a:lstStyle/>
        <a:p>
          <a:endParaRPr lang="en-US" sz="2000">
            <a:effectLst>
              <a:outerShdw blurRad="38100" dist="38100" dir="2700000" algn="tl">
                <a:srgbClr val="000000">
                  <a:alpha val="43137"/>
                </a:srgbClr>
              </a:outerShdw>
            </a:effectLst>
          </a:endParaRPr>
        </a:p>
      </dgm:t>
    </dgm:pt>
    <dgm:pt modelId="{B80ED29A-19E3-476B-A278-5E20CBBA1E28}" type="pres">
      <dgm:prSet presAssocID="{0FB9B46A-2035-4FFB-AD18-25E22DD7AEFC}" presName="Name0" presStyleCnt="0">
        <dgm:presLayoutVars>
          <dgm:chMax val="7"/>
          <dgm:chPref val="7"/>
          <dgm:dir/>
        </dgm:presLayoutVars>
      </dgm:prSet>
      <dgm:spPr/>
      <dgm:t>
        <a:bodyPr/>
        <a:lstStyle/>
        <a:p>
          <a:endParaRPr lang="en-US"/>
        </a:p>
      </dgm:t>
    </dgm:pt>
    <dgm:pt modelId="{4B85DBA1-DA05-4D27-AFC4-27B78E1777F7}" type="pres">
      <dgm:prSet presAssocID="{0FB9B46A-2035-4FFB-AD18-25E22DD7AEFC}" presName="Name1" presStyleCnt="0"/>
      <dgm:spPr/>
    </dgm:pt>
    <dgm:pt modelId="{FBE6581A-260A-4044-B5B6-2599B101D3F4}" type="pres">
      <dgm:prSet presAssocID="{0FB9B46A-2035-4FFB-AD18-25E22DD7AEFC}" presName="cycle" presStyleCnt="0"/>
      <dgm:spPr/>
    </dgm:pt>
    <dgm:pt modelId="{D5B4F461-7390-46EA-98F9-3C1BAC35316E}" type="pres">
      <dgm:prSet presAssocID="{0FB9B46A-2035-4FFB-AD18-25E22DD7AEFC}" presName="srcNode" presStyleLbl="node1" presStyleIdx="0" presStyleCnt="6"/>
      <dgm:spPr/>
    </dgm:pt>
    <dgm:pt modelId="{D4796A80-023D-4901-85EF-D8CB3F0B6888}" type="pres">
      <dgm:prSet presAssocID="{0FB9B46A-2035-4FFB-AD18-25E22DD7AEFC}" presName="conn" presStyleLbl="parChTrans1D2" presStyleIdx="0" presStyleCnt="1"/>
      <dgm:spPr/>
      <dgm:t>
        <a:bodyPr/>
        <a:lstStyle/>
        <a:p>
          <a:endParaRPr lang="en-US"/>
        </a:p>
      </dgm:t>
    </dgm:pt>
    <dgm:pt modelId="{6E4EBF74-4297-4558-883A-38EE979E6042}" type="pres">
      <dgm:prSet presAssocID="{0FB9B46A-2035-4FFB-AD18-25E22DD7AEFC}" presName="extraNode" presStyleLbl="node1" presStyleIdx="0" presStyleCnt="6"/>
      <dgm:spPr/>
    </dgm:pt>
    <dgm:pt modelId="{F2958707-EBB1-4A39-B7D6-E8D1615ECF1D}" type="pres">
      <dgm:prSet presAssocID="{0FB9B46A-2035-4FFB-AD18-25E22DD7AEFC}" presName="dstNode" presStyleLbl="node1" presStyleIdx="0" presStyleCnt="6"/>
      <dgm:spPr/>
    </dgm:pt>
    <dgm:pt modelId="{1187FAA4-DA42-4675-B52A-2FDEA4441B87}" type="pres">
      <dgm:prSet presAssocID="{C22BAAC5-0999-45C3-82B6-3EB617B22A3A}" presName="text_1" presStyleLbl="node1" presStyleIdx="0" presStyleCnt="6">
        <dgm:presLayoutVars>
          <dgm:bulletEnabled val="1"/>
        </dgm:presLayoutVars>
      </dgm:prSet>
      <dgm:spPr/>
      <dgm:t>
        <a:bodyPr/>
        <a:lstStyle/>
        <a:p>
          <a:endParaRPr lang="en-US"/>
        </a:p>
      </dgm:t>
    </dgm:pt>
    <dgm:pt modelId="{500D1997-8E43-4FFA-90DE-1912FEFCC311}" type="pres">
      <dgm:prSet presAssocID="{C22BAAC5-0999-45C3-82B6-3EB617B22A3A}" presName="accent_1" presStyleCnt="0"/>
      <dgm:spPr/>
    </dgm:pt>
    <dgm:pt modelId="{3DEE6A31-85F2-45E1-AF51-4694698175FC}" type="pres">
      <dgm:prSet presAssocID="{C22BAAC5-0999-45C3-82B6-3EB617B22A3A}" presName="accentRepeatNode" presStyleLbl="solidFgAcc1" presStyleIdx="0" presStyleCnt="6"/>
      <dgm:spPr>
        <a:solidFill>
          <a:schemeClr val="accent1">
            <a:lumMod val="40000"/>
            <a:lumOff val="60000"/>
          </a:schemeClr>
        </a:solidFill>
      </dgm:spPr>
    </dgm:pt>
    <dgm:pt modelId="{B7151F53-77C7-44A3-871D-73C55201787A}" type="pres">
      <dgm:prSet presAssocID="{BBD7FA63-1C05-4624-B437-41FE19451A45}" presName="text_2" presStyleLbl="node1" presStyleIdx="1" presStyleCnt="6">
        <dgm:presLayoutVars>
          <dgm:bulletEnabled val="1"/>
        </dgm:presLayoutVars>
      </dgm:prSet>
      <dgm:spPr/>
      <dgm:t>
        <a:bodyPr/>
        <a:lstStyle/>
        <a:p>
          <a:endParaRPr lang="en-US"/>
        </a:p>
      </dgm:t>
    </dgm:pt>
    <dgm:pt modelId="{B0A0BB3B-C359-44CB-A740-C7849C663C70}" type="pres">
      <dgm:prSet presAssocID="{BBD7FA63-1C05-4624-B437-41FE19451A45}" presName="accent_2" presStyleCnt="0"/>
      <dgm:spPr/>
    </dgm:pt>
    <dgm:pt modelId="{90BF9F2F-B4E0-4713-85C1-29B4A3CBCAB5}" type="pres">
      <dgm:prSet presAssocID="{BBD7FA63-1C05-4624-B437-41FE19451A45}" presName="accentRepeatNode" presStyleLbl="solidFgAcc1" presStyleIdx="1" presStyleCnt="6"/>
      <dgm:spPr>
        <a:solidFill>
          <a:schemeClr val="accent1">
            <a:lumMod val="40000"/>
            <a:lumOff val="60000"/>
          </a:schemeClr>
        </a:solidFill>
      </dgm:spPr>
    </dgm:pt>
    <dgm:pt modelId="{7658D048-2858-4F53-B4B1-DFB21EC94D99}" type="pres">
      <dgm:prSet presAssocID="{2EA0DC16-65EA-42DC-AA6C-7252B6E62B96}" presName="text_3" presStyleLbl="node1" presStyleIdx="2" presStyleCnt="6">
        <dgm:presLayoutVars>
          <dgm:bulletEnabled val="1"/>
        </dgm:presLayoutVars>
      </dgm:prSet>
      <dgm:spPr/>
      <dgm:t>
        <a:bodyPr/>
        <a:lstStyle/>
        <a:p>
          <a:endParaRPr lang="en-US"/>
        </a:p>
      </dgm:t>
    </dgm:pt>
    <dgm:pt modelId="{13350CA5-1CFB-4F91-A419-E18382EF3554}" type="pres">
      <dgm:prSet presAssocID="{2EA0DC16-65EA-42DC-AA6C-7252B6E62B96}" presName="accent_3" presStyleCnt="0"/>
      <dgm:spPr/>
    </dgm:pt>
    <dgm:pt modelId="{84EC0C70-B64D-4697-B9C2-B5AB18974082}" type="pres">
      <dgm:prSet presAssocID="{2EA0DC16-65EA-42DC-AA6C-7252B6E62B96}" presName="accentRepeatNode" presStyleLbl="solidFgAcc1" presStyleIdx="2" presStyleCnt="6"/>
      <dgm:spPr>
        <a:solidFill>
          <a:schemeClr val="accent1">
            <a:lumMod val="40000"/>
            <a:lumOff val="60000"/>
          </a:schemeClr>
        </a:solidFill>
      </dgm:spPr>
    </dgm:pt>
    <dgm:pt modelId="{4E4F2FFF-6FFF-4476-B038-FA1B15E3C92E}" type="pres">
      <dgm:prSet presAssocID="{9824FFBE-7CA6-4AE8-AD45-0520688F6575}" presName="text_4" presStyleLbl="node1" presStyleIdx="3" presStyleCnt="6">
        <dgm:presLayoutVars>
          <dgm:bulletEnabled val="1"/>
        </dgm:presLayoutVars>
      </dgm:prSet>
      <dgm:spPr/>
      <dgm:t>
        <a:bodyPr/>
        <a:lstStyle/>
        <a:p>
          <a:endParaRPr lang="en-US"/>
        </a:p>
      </dgm:t>
    </dgm:pt>
    <dgm:pt modelId="{01369458-5159-41D2-B5B9-8C34B880CE0B}" type="pres">
      <dgm:prSet presAssocID="{9824FFBE-7CA6-4AE8-AD45-0520688F6575}" presName="accent_4" presStyleCnt="0"/>
      <dgm:spPr/>
    </dgm:pt>
    <dgm:pt modelId="{E71688A3-1AFA-4ACE-ACE6-A5901FB88801}" type="pres">
      <dgm:prSet presAssocID="{9824FFBE-7CA6-4AE8-AD45-0520688F6575}" presName="accentRepeatNode" presStyleLbl="solidFgAcc1" presStyleIdx="3" presStyleCnt="6"/>
      <dgm:spPr>
        <a:solidFill>
          <a:schemeClr val="accent1">
            <a:lumMod val="40000"/>
            <a:lumOff val="60000"/>
          </a:schemeClr>
        </a:solidFill>
      </dgm:spPr>
    </dgm:pt>
    <dgm:pt modelId="{81DEC861-4F49-431A-A014-8DFFDD764795}" type="pres">
      <dgm:prSet presAssocID="{5FE5D898-EEC2-4A0C-955D-1A848E05ADAB}" presName="text_5" presStyleLbl="node1" presStyleIdx="4" presStyleCnt="6">
        <dgm:presLayoutVars>
          <dgm:bulletEnabled val="1"/>
        </dgm:presLayoutVars>
      </dgm:prSet>
      <dgm:spPr/>
      <dgm:t>
        <a:bodyPr/>
        <a:lstStyle/>
        <a:p>
          <a:endParaRPr lang="en-US"/>
        </a:p>
      </dgm:t>
    </dgm:pt>
    <dgm:pt modelId="{4031141A-BC4F-4E52-9B81-C90E78022139}" type="pres">
      <dgm:prSet presAssocID="{5FE5D898-EEC2-4A0C-955D-1A848E05ADAB}" presName="accent_5" presStyleCnt="0"/>
      <dgm:spPr/>
    </dgm:pt>
    <dgm:pt modelId="{E7E8A165-681D-44CD-9027-4786FE46142B}" type="pres">
      <dgm:prSet presAssocID="{5FE5D898-EEC2-4A0C-955D-1A848E05ADAB}" presName="accentRepeatNode" presStyleLbl="solidFgAcc1" presStyleIdx="4" presStyleCnt="6"/>
      <dgm:spPr>
        <a:solidFill>
          <a:schemeClr val="accent1">
            <a:lumMod val="40000"/>
            <a:lumOff val="60000"/>
          </a:schemeClr>
        </a:solidFill>
      </dgm:spPr>
    </dgm:pt>
    <dgm:pt modelId="{4E628658-9E45-4AC6-8FC8-BDF4F2D0B83A}" type="pres">
      <dgm:prSet presAssocID="{76C490FA-4CA5-4AC0-9B53-6B2932A34920}" presName="text_6" presStyleLbl="node1" presStyleIdx="5" presStyleCnt="6">
        <dgm:presLayoutVars>
          <dgm:bulletEnabled val="1"/>
        </dgm:presLayoutVars>
      </dgm:prSet>
      <dgm:spPr/>
      <dgm:t>
        <a:bodyPr/>
        <a:lstStyle/>
        <a:p>
          <a:endParaRPr lang="en-US"/>
        </a:p>
      </dgm:t>
    </dgm:pt>
    <dgm:pt modelId="{012EC461-A986-40A8-964B-B5E8C8002F19}" type="pres">
      <dgm:prSet presAssocID="{76C490FA-4CA5-4AC0-9B53-6B2932A34920}" presName="accent_6" presStyleCnt="0"/>
      <dgm:spPr/>
    </dgm:pt>
    <dgm:pt modelId="{5101A91C-2B7E-47D2-AEF2-7B4DEFA9DEC6}" type="pres">
      <dgm:prSet presAssocID="{76C490FA-4CA5-4AC0-9B53-6B2932A34920}" presName="accentRepeatNode" presStyleLbl="solidFgAcc1" presStyleIdx="5" presStyleCnt="6"/>
      <dgm:spPr>
        <a:solidFill>
          <a:schemeClr val="accent1">
            <a:lumMod val="40000"/>
            <a:lumOff val="60000"/>
          </a:schemeClr>
        </a:solidFill>
      </dgm:spPr>
    </dgm:pt>
  </dgm:ptLst>
  <dgm:cxnLst>
    <dgm:cxn modelId="{4BAB74EE-D48A-4B42-A42D-0294C7739172}" srcId="{0FB9B46A-2035-4FFB-AD18-25E22DD7AEFC}" destId="{2EA0DC16-65EA-42DC-AA6C-7252B6E62B96}" srcOrd="2" destOrd="0" parTransId="{FD113159-EAE6-46E3-AF04-BBD2705A7CBE}" sibTransId="{A062B0D3-88AC-4B70-9F18-953F7C8752E7}"/>
    <dgm:cxn modelId="{3AE7E586-7F2B-4CFC-B49F-C50D6A8537D7}" type="presOf" srcId="{0FB9B46A-2035-4FFB-AD18-25E22DD7AEFC}" destId="{B80ED29A-19E3-476B-A278-5E20CBBA1E28}" srcOrd="0" destOrd="0" presId="urn:microsoft.com/office/officeart/2008/layout/VerticalCurvedList"/>
    <dgm:cxn modelId="{9E40FA77-45B0-4D66-9420-F2C8A3619D76}" type="presOf" srcId="{9824FFBE-7CA6-4AE8-AD45-0520688F6575}" destId="{4E4F2FFF-6FFF-4476-B038-FA1B15E3C92E}" srcOrd="0" destOrd="0" presId="urn:microsoft.com/office/officeart/2008/layout/VerticalCurvedList"/>
    <dgm:cxn modelId="{C44254F3-3085-4114-B303-BA32B40BE760}" srcId="{0FB9B46A-2035-4FFB-AD18-25E22DD7AEFC}" destId="{5FE5D898-EEC2-4A0C-955D-1A848E05ADAB}" srcOrd="4" destOrd="0" parTransId="{AF4DF552-7D46-4FB2-81EE-37578CE54E97}" sibTransId="{10B92D2D-6A4D-4A82-9126-BF8852AC08A5}"/>
    <dgm:cxn modelId="{2B16CDE9-D836-4EA5-B7AC-FA104963EA1C}" srcId="{0FB9B46A-2035-4FFB-AD18-25E22DD7AEFC}" destId="{76C490FA-4CA5-4AC0-9B53-6B2932A34920}" srcOrd="5" destOrd="0" parTransId="{DC502A6E-1154-46A5-BF94-10BC4BA3F916}" sibTransId="{5D07780D-06F7-4F3C-88E7-324D1D066DA9}"/>
    <dgm:cxn modelId="{67E50051-FA67-4365-B062-2EE48A8FB531}" type="presOf" srcId="{C22BAAC5-0999-45C3-82B6-3EB617B22A3A}" destId="{1187FAA4-DA42-4675-B52A-2FDEA4441B87}" srcOrd="0" destOrd="0" presId="urn:microsoft.com/office/officeart/2008/layout/VerticalCurvedList"/>
    <dgm:cxn modelId="{E60DD6F7-7731-426C-8E30-67F834CD4431}" type="presOf" srcId="{E1C8F8A7-F0FF-4D55-ADD5-75932C7B6BF1}" destId="{D4796A80-023D-4901-85EF-D8CB3F0B6888}" srcOrd="0" destOrd="0" presId="urn:microsoft.com/office/officeart/2008/layout/VerticalCurvedList"/>
    <dgm:cxn modelId="{1124A72E-1C56-4081-84DF-D2AEDC18B81D}" type="presOf" srcId="{5FE5D898-EEC2-4A0C-955D-1A848E05ADAB}" destId="{81DEC861-4F49-431A-A014-8DFFDD764795}" srcOrd="0" destOrd="0" presId="urn:microsoft.com/office/officeart/2008/layout/VerticalCurvedList"/>
    <dgm:cxn modelId="{DD91ECA3-0904-4464-B9ED-BCD54609E32C}" type="presOf" srcId="{BBD7FA63-1C05-4624-B437-41FE19451A45}" destId="{B7151F53-77C7-44A3-871D-73C55201787A}" srcOrd="0" destOrd="0" presId="urn:microsoft.com/office/officeart/2008/layout/VerticalCurvedList"/>
    <dgm:cxn modelId="{1BDBF522-C674-47D6-B0BE-F832B39BD5D6}" srcId="{0FB9B46A-2035-4FFB-AD18-25E22DD7AEFC}" destId="{BBD7FA63-1C05-4624-B437-41FE19451A45}" srcOrd="1" destOrd="0" parTransId="{403C8F2F-0CD5-4931-99EA-3F50C95AB935}" sibTransId="{618B6E50-7219-4B40-A858-489C1EC985BA}"/>
    <dgm:cxn modelId="{29A5CFEC-C0C6-4320-BC37-98699386669F}" type="presOf" srcId="{2EA0DC16-65EA-42DC-AA6C-7252B6E62B96}" destId="{7658D048-2858-4F53-B4B1-DFB21EC94D99}" srcOrd="0" destOrd="0" presId="urn:microsoft.com/office/officeart/2008/layout/VerticalCurvedList"/>
    <dgm:cxn modelId="{9CF801D7-87D7-4D9B-B9D8-877B9E5F4577}" type="presOf" srcId="{76C490FA-4CA5-4AC0-9B53-6B2932A34920}" destId="{4E628658-9E45-4AC6-8FC8-BDF4F2D0B83A}" srcOrd="0" destOrd="0" presId="urn:microsoft.com/office/officeart/2008/layout/VerticalCurvedList"/>
    <dgm:cxn modelId="{154DDFEC-8AE5-44A1-871C-79D114DDC01C}" srcId="{0FB9B46A-2035-4FFB-AD18-25E22DD7AEFC}" destId="{9824FFBE-7CA6-4AE8-AD45-0520688F6575}" srcOrd="3" destOrd="0" parTransId="{2228D00C-AE0E-4A8E-921D-8125B535037E}" sibTransId="{947BD4A4-E794-4711-8B38-86831E1608FB}"/>
    <dgm:cxn modelId="{E279329D-7577-4223-8D60-A864AE073DC2}" srcId="{0FB9B46A-2035-4FFB-AD18-25E22DD7AEFC}" destId="{C22BAAC5-0999-45C3-82B6-3EB617B22A3A}" srcOrd="0" destOrd="0" parTransId="{859F5954-A4B4-48E6-8DEE-E23DDCBDFF57}" sibTransId="{E1C8F8A7-F0FF-4D55-ADD5-75932C7B6BF1}"/>
    <dgm:cxn modelId="{C0E84D47-5201-482B-83A9-169B471A4745}" type="presParOf" srcId="{B80ED29A-19E3-476B-A278-5E20CBBA1E28}" destId="{4B85DBA1-DA05-4D27-AFC4-27B78E1777F7}" srcOrd="0" destOrd="0" presId="urn:microsoft.com/office/officeart/2008/layout/VerticalCurvedList"/>
    <dgm:cxn modelId="{7385FC9E-CFC6-4E73-9A83-0E5BC9ACE260}" type="presParOf" srcId="{4B85DBA1-DA05-4D27-AFC4-27B78E1777F7}" destId="{FBE6581A-260A-4044-B5B6-2599B101D3F4}" srcOrd="0" destOrd="0" presId="urn:microsoft.com/office/officeart/2008/layout/VerticalCurvedList"/>
    <dgm:cxn modelId="{0AD06BF7-2A47-4CFF-B16F-9457A28FB5BE}" type="presParOf" srcId="{FBE6581A-260A-4044-B5B6-2599B101D3F4}" destId="{D5B4F461-7390-46EA-98F9-3C1BAC35316E}" srcOrd="0" destOrd="0" presId="urn:microsoft.com/office/officeart/2008/layout/VerticalCurvedList"/>
    <dgm:cxn modelId="{B70A9F50-9931-46D9-A22D-B42400C11593}" type="presParOf" srcId="{FBE6581A-260A-4044-B5B6-2599B101D3F4}" destId="{D4796A80-023D-4901-85EF-D8CB3F0B6888}" srcOrd="1" destOrd="0" presId="urn:microsoft.com/office/officeart/2008/layout/VerticalCurvedList"/>
    <dgm:cxn modelId="{EB5CBCC6-DD70-4691-A56E-853A6C4DDCAC}" type="presParOf" srcId="{FBE6581A-260A-4044-B5B6-2599B101D3F4}" destId="{6E4EBF74-4297-4558-883A-38EE979E6042}" srcOrd="2" destOrd="0" presId="urn:microsoft.com/office/officeart/2008/layout/VerticalCurvedList"/>
    <dgm:cxn modelId="{E62CD546-C980-4D86-91DF-73406ACD28BF}" type="presParOf" srcId="{FBE6581A-260A-4044-B5B6-2599B101D3F4}" destId="{F2958707-EBB1-4A39-B7D6-E8D1615ECF1D}" srcOrd="3" destOrd="0" presId="urn:microsoft.com/office/officeart/2008/layout/VerticalCurvedList"/>
    <dgm:cxn modelId="{1B0B62EC-2380-4BBE-B6AB-55C4E06B1605}" type="presParOf" srcId="{4B85DBA1-DA05-4D27-AFC4-27B78E1777F7}" destId="{1187FAA4-DA42-4675-B52A-2FDEA4441B87}" srcOrd="1" destOrd="0" presId="urn:microsoft.com/office/officeart/2008/layout/VerticalCurvedList"/>
    <dgm:cxn modelId="{B487582B-DD3A-4386-A394-41A8E6E9FA48}" type="presParOf" srcId="{4B85DBA1-DA05-4D27-AFC4-27B78E1777F7}" destId="{500D1997-8E43-4FFA-90DE-1912FEFCC311}" srcOrd="2" destOrd="0" presId="urn:microsoft.com/office/officeart/2008/layout/VerticalCurvedList"/>
    <dgm:cxn modelId="{E32E0A7D-537F-4AEE-BCA1-144DDA4A472F}" type="presParOf" srcId="{500D1997-8E43-4FFA-90DE-1912FEFCC311}" destId="{3DEE6A31-85F2-45E1-AF51-4694698175FC}" srcOrd="0" destOrd="0" presId="urn:microsoft.com/office/officeart/2008/layout/VerticalCurvedList"/>
    <dgm:cxn modelId="{BCC2B387-CBB9-4ADA-BE71-2E5997ECF66E}" type="presParOf" srcId="{4B85DBA1-DA05-4D27-AFC4-27B78E1777F7}" destId="{B7151F53-77C7-44A3-871D-73C55201787A}" srcOrd="3" destOrd="0" presId="urn:microsoft.com/office/officeart/2008/layout/VerticalCurvedList"/>
    <dgm:cxn modelId="{9A5FC3F2-5930-4788-977D-DC05ABA541E4}" type="presParOf" srcId="{4B85DBA1-DA05-4D27-AFC4-27B78E1777F7}" destId="{B0A0BB3B-C359-44CB-A740-C7849C663C70}" srcOrd="4" destOrd="0" presId="urn:microsoft.com/office/officeart/2008/layout/VerticalCurvedList"/>
    <dgm:cxn modelId="{0274CC84-6694-43F1-A055-7F78AB441A67}" type="presParOf" srcId="{B0A0BB3B-C359-44CB-A740-C7849C663C70}" destId="{90BF9F2F-B4E0-4713-85C1-29B4A3CBCAB5}" srcOrd="0" destOrd="0" presId="urn:microsoft.com/office/officeart/2008/layout/VerticalCurvedList"/>
    <dgm:cxn modelId="{753D9EB7-88BD-436C-AE13-CF9846518E0F}" type="presParOf" srcId="{4B85DBA1-DA05-4D27-AFC4-27B78E1777F7}" destId="{7658D048-2858-4F53-B4B1-DFB21EC94D99}" srcOrd="5" destOrd="0" presId="urn:microsoft.com/office/officeart/2008/layout/VerticalCurvedList"/>
    <dgm:cxn modelId="{705998DA-4876-481E-BD81-BFC387A73A97}" type="presParOf" srcId="{4B85DBA1-DA05-4D27-AFC4-27B78E1777F7}" destId="{13350CA5-1CFB-4F91-A419-E18382EF3554}" srcOrd="6" destOrd="0" presId="urn:microsoft.com/office/officeart/2008/layout/VerticalCurvedList"/>
    <dgm:cxn modelId="{22519BC6-DC5B-4618-A40D-7AA5C08E63B8}" type="presParOf" srcId="{13350CA5-1CFB-4F91-A419-E18382EF3554}" destId="{84EC0C70-B64D-4697-B9C2-B5AB18974082}" srcOrd="0" destOrd="0" presId="urn:microsoft.com/office/officeart/2008/layout/VerticalCurvedList"/>
    <dgm:cxn modelId="{F3615695-B087-4579-A5BA-AFEE07433B22}" type="presParOf" srcId="{4B85DBA1-DA05-4D27-AFC4-27B78E1777F7}" destId="{4E4F2FFF-6FFF-4476-B038-FA1B15E3C92E}" srcOrd="7" destOrd="0" presId="urn:microsoft.com/office/officeart/2008/layout/VerticalCurvedList"/>
    <dgm:cxn modelId="{26299FA7-5646-48AE-AF8F-68365D080B08}" type="presParOf" srcId="{4B85DBA1-DA05-4D27-AFC4-27B78E1777F7}" destId="{01369458-5159-41D2-B5B9-8C34B880CE0B}" srcOrd="8" destOrd="0" presId="urn:microsoft.com/office/officeart/2008/layout/VerticalCurvedList"/>
    <dgm:cxn modelId="{2B4A6B83-7BB1-403E-9B1B-566DF72CC4E0}" type="presParOf" srcId="{01369458-5159-41D2-B5B9-8C34B880CE0B}" destId="{E71688A3-1AFA-4ACE-ACE6-A5901FB88801}" srcOrd="0" destOrd="0" presId="urn:microsoft.com/office/officeart/2008/layout/VerticalCurvedList"/>
    <dgm:cxn modelId="{3AF9E478-F703-48BB-844F-5E3E95BAF65E}" type="presParOf" srcId="{4B85DBA1-DA05-4D27-AFC4-27B78E1777F7}" destId="{81DEC861-4F49-431A-A014-8DFFDD764795}" srcOrd="9" destOrd="0" presId="urn:microsoft.com/office/officeart/2008/layout/VerticalCurvedList"/>
    <dgm:cxn modelId="{1C02E7A4-5F6D-4E8C-A09F-7343D27D8950}" type="presParOf" srcId="{4B85DBA1-DA05-4D27-AFC4-27B78E1777F7}" destId="{4031141A-BC4F-4E52-9B81-C90E78022139}" srcOrd="10" destOrd="0" presId="urn:microsoft.com/office/officeart/2008/layout/VerticalCurvedList"/>
    <dgm:cxn modelId="{00BB70A2-DFB1-4BDD-AAAA-ED52EECBDE72}" type="presParOf" srcId="{4031141A-BC4F-4E52-9B81-C90E78022139}" destId="{E7E8A165-681D-44CD-9027-4786FE46142B}" srcOrd="0" destOrd="0" presId="urn:microsoft.com/office/officeart/2008/layout/VerticalCurvedList"/>
    <dgm:cxn modelId="{C459AE5D-3A78-42CD-959A-3B410E6DB852}" type="presParOf" srcId="{4B85DBA1-DA05-4D27-AFC4-27B78E1777F7}" destId="{4E628658-9E45-4AC6-8FC8-BDF4F2D0B83A}" srcOrd="11" destOrd="0" presId="urn:microsoft.com/office/officeart/2008/layout/VerticalCurvedList"/>
    <dgm:cxn modelId="{AA622306-36FB-45EB-A8AD-B73065E42AA0}" type="presParOf" srcId="{4B85DBA1-DA05-4D27-AFC4-27B78E1777F7}" destId="{012EC461-A986-40A8-964B-B5E8C8002F19}" srcOrd="12" destOrd="0" presId="urn:microsoft.com/office/officeart/2008/layout/VerticalCurvedList"/>
    <dgm:cxn modelId="{CDF84C44-6AA4-4DCB-A1B8-8A944BAE0153}" type="presParOf" srcId="{012EC461-A986-40A8-964B-B5E8C8002F19}" destId="{5101A91C-2B7E-47D2-AEF2-7B4DEFA9DEC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ABC01C7-8560-4229-BBDE-9D5A63B37AF8}"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CCE4DFB1-0810-4AE8-AF0B-465925838450}">
      <dgm:prSet custT="1"/>
      <dgm:spPr>
        <a:solidFill>
          <a:schemeClr val="accent1">
            <a:lumMod val="75000"/>
          </a:schemeClr>
        </a:solidFill>
      </dgm:spPr>
      <dgm:t>
        <a:bodyPr/>
        <a:lstStyle/>
        <a:p>
          <a:pPr rtl="0"/>
          <a:r>
            <a:rPr lang="en-SG" sz="2000" b="1" dirty="0" smtClean="0">
              <a:effectLst>
                <a:outerShdw blurRad="38100" dist="38100" dir="2700000" algn="tl">
                  <a:srgbClr val="000000">
                    <a:alpha val="43137"/>
                  </a:srgbClr>
                </a:outerShdw>
              </a:effectLst>
            </a:rPr>
            <a:t>Develop Functionalities</a:t>
          </a:r>
          <a:endParaRPr lang="en-US" sz="2000" b="1" dirty="0">
            <a:effectLst>
              <a:outerShdw blurRad="38100" dist="38100" dir="2700000" algn="tl">
                <a:srgbClr val="000000">
                  <a:alpha val="43137"/>
                </a:srgbClr>
              </a:outerShdw>
            </a:effectLst>
          </a:endParaRPr>
        </a:p>
      </dgm:t>
    </dgm:pt>
    <dgm:pt modelId="{3F35F0CC-93EE-4C77-9BFB-426D4E5FF2D0}" type="parTrans" cxnId="{6A2A8A88-CD27-434F-877A-4FC140F94402}">
      <dgm:prSet/>
      <dgm:spPr/>
      <dgm:t>
        <a:bodyPr/>
        <a:lstStyle/>
        <a:p>
          <a:endParaRPr lang="en-US"/>
        </a:p>
      </dgm:t>
    </dgm:pt>
    <dgm:pt modelId="{855139E8-6D84-44E5-A1B5-E6F21A22ACF0}" type="sibTrans" cxnId="{6A2A8A88-CD27-434F-877A-4FC140F94402}">
      <dgm:prSet/>
      <dgm:spPr/>
      <dgm:t>
        <a:bodyPr/>
        <a:lstStyle/>
        <a:p>
          <a:endParaRPr lang="en-US"/>
        </a:p>
      </dgm:t>
    </dgm:pt>
    <dgm:pt modelId="{E1D2B247-90FC-4C75-AC6E-93E277E8DF34}">
      <dgm:prSet custT="1"/>
      <dgm:spPr>
        <a:solidFill>
          <a:schemeClr val="accent1">
            <a:lumMod val="75000"/>
          </a:schemeClr>
        </a:solidFill>
      </dgm:spPr>
      <dgm:t>
        <a:bodyPr/>
        <a:lstStyle/>
        <a:p>
          <a:pPr rtl="0"/>
          <a:endParaRPr lang="en-US" sz="1800" dirty="0">
            <a:effectLst>
              <a:outerShdw blurRad="38100" dist="38100" dir="2700000" algn="tl">
                <a:srgbClr val="000000">
                  <a:alpha val="43137"/>
                </a:srgbClr>
              </a:outerShdw>
            </a:effectLst>
          </a:endParaRPr>
        </a:p>
      </dgm:t>
    </dgm:pt>
    <dgm:pt modelId="{D219B030-1A22-437B-B233-2784223B1EFE}" type="parTrans" cxnId="{87438D40-C5C4-41A7-8BDE-FB361CA45C72}">
      <dgm:prSet/>
      <dgm:spPr/>
      <dgm:t>
        <a:bodyPr/>
        <a:lstStyle/>
        <a:p>
          <a:endParaRPr lang="en-US"/>
        </a:p>
      </dgm:t>
    </dgm:pt>
    <dgm:pt modelId="{A369D0FA-C91C-4211-BD92-248A497E1169}" type="sibTrans" cxnId="{87438D40-C5C4-41A7-8BDE-FB361CA45C72}">
      <dgm:prSet/>
      <dgm:spPr/>
      <dgm:t>
        <a:bodyPr/>
        <a:lstStyle/>
        <a:p>
          <a:endParaRPr lang="en-US"/>
        </a:p>
      </dgm:t>
    </dgm:pt>
    <dgm:pt modelId="{AA983FED-BF2F-4AF9-8058-78B133A9C90C}">
      <dgm:prSet custT="1"/>
      <dgm:spPr>
        <a:solidFill>
          <a:schemeClr val="accent1">
            <a:lumMod val="75000"/>
          </a:schemeClr>
        </a:solidFill>
      </dgm:spPr>
      <dgm:t>
        <a:bodyPr/>
        <a:lstStyle/>
        <a:p>
          <a:pPr rtl="0"/>
          <a:r>
            <a:rPr lang="en-US" sz="1600" dirty="0" smtClean="0">
              <a:effectLst>
                <a:outerShdw blurRad="38100" dist="38100" dir="2700000" algn="tl">
                  <a:srgbClr val="000000">
                    <a:alpha val="43137"/>
                  </a:srgbClr>
                </a:outerShdw>
              </a:effectLst>
            </a:rPr>
            <a:t>Validation of location.csv</a:t>
          </a:r>
          <a:endParaRPr lang="en-US" sz="1600" dirty="0">
            <a:effectLst>
              <a:outerShdw blurRad="38100" dist="38100" dir="2700000" algn="tl">
                <a:srgbClr val="000000">
                  <a:alpha val="43137"/>
                </a:srgbClr>
              </a:outerShdw>
            </a:effectLst>
          </a:endParaRPr>
        </a:p>
      </dgm:t>
    </dgm:pt>
    <dgm:pt modelId="{4AAFDB38-70BF-4D79-BFB9-DEFFB0A52641}" type="parTrans" cxnId="{B8BB341F-7B55-4A64-89A9-C49035002C6D}">
      <dgm:prSet/>
      <dgm:spPr/>
      <dgm:t>
        <a:bodyPr/>
        <a:lstStyle/>
        <a:p>
          <a:endParaRPr lang="en-US"/>
        </a:p>
      </dgm:t>
    </dgm:pt>
    <dgm:pt modelId="{F6E7167E-4B05-4605-A430-4F171D83D7DD}" type="sibTrans" cxnId="{B8BB341F-7B55-4A64-89A9-C49035002C6D}">
      <dgm:prSet/>
      <dgm:spPr/>
      <dgm:t>
        <a:bodyPr/>
        <a:lstStyle/>
        <a:p>
          <a:endParaRPr lang="en-US"/>
        </a:p>
      </dgm:t>
    </dgm:pt>
    <dgm:pt modelId="{AC8917C8-AD08-4182-85A5-8461063C7C8E}">
      <dgm:prSet custT="1"/>
      <dgm:spPr>
        <a:solidFill>
          <a:schemeClr val="accent1">
            <a:lumMod val="75000"/>
          </a:schemeClr>
        </a:solidFill>
      </dgm:spPr>
      <dgm:t>
        <a:bodyPr/>
        <a:lstStyle/>
        <a:p>
          <a:pPr rtl="0"/>
          <a:r>
            <a:rPr lang="en-US" sz="1800" dirty="0" smtClean="0">
              <a:effectLst>
                <a:outerShdw blurRad="38100" dist="38100" dir="2700000" algn="tl">
                  <a:srgbClr val="000000">
                    <a:alpha val="43137"/>
                  </a:srgbClr>
                </a:outerShdw>
              </a:effectLst>
            </a:rPr>
            <a:t>Develop Deletion of data</a:t>
          </a:r>
          <a:endParaRPr lang="en-US" sz="1800" dirty="0">
            <a:effectLst>
              <a:outerShdw blurRad="38100" dist="38100" dir="2700000" algn="tl">
                <a:srgbClr val="000000">
                  <a:alpha val="43137"/>
                </a:srgbClr>
              </a:outerShdw>
            </a:effectLst>
          </a:endParaRPr>
        </a:p>
      </dgm:t>
    </dgm:pt>
    <dgm:pt modelId="{24723F63-C14E-4BBB-A65D-AABE3F7F1076}" type="parTrans" cxnId="{395ED709-6701-446D-8B63-FDDFDCAC865F}">
      <dgm:prSet/>
      <dgm:spPr/>
      <dgm:t>
        <a:bodyPr/>
        <a:lstStyle/>
        <a:p>
          <a:endParaRPr lang="en-US"/>
        </a:p>
      </dgm:t>
    </dgm:pt>
    <dgm:pt modelId="{7B5ED7A8-32C7-47C3-9BF4-5C308F198A4B}" type="sibTrans" cxnId="{395ED709-6701-446D-8B63-FDDFDCAC865F}">
      <dgm:prSet/>
      <dgm:spPr/>
      <dgm:t>
        <a:bodyPr/>
        <a:lstStyle/>
        <a:p>
          <a:endParaRPr lang="en-US"/>
        </a:p>
      </dgm:t>
    </dgm:pt>
    <dgm:pt modelId="{EEF57186-57E6-4287-9221-211F9EA5E71E}">
      <dgm:prSet custT="1"/>
      <dgm:spPr>
        <a:solidFill>
          <a:schemeClr val="accent1">
            <a:lumMod val="75000"/>
          </a:schemeClr>
        </a:solidFill>
      </dgm:spPr>
      <dgm:t>
        <a:bodyPr/>
        <a:lstStyle/>
        <a:p>
          <a:pPr rtl="0"/>
          <a:r>
            <a:rPr lang="en-US" sz="1800" dirty="0" smtClean="0">
              <a:effectLst>
                <a:outerShdw blurRad="38100" dist="38100" dir="2700000" algn="tl">
                  <a:srgbClr val="000000">
                    <a:alpha val="43137"/>
                  </a:srgbClr>
                </a:outerShdw>
              </a:effectLst>
            </a:rPr>
            <a:t>Develop Location Data</a:t>
          </a:r>
          <a:endParaRPr lang="en-US" sz="1800" dirty="0">
            <a:effectLst>
              <a:outerShdw blurRad="38100" dist="38100" dir="2700000" algn="tl">
                <a:srgbClr val="000000">
                  <a:alpha val="43137"/>
                </a:srgbClr>
              </a:outerShdw>
            </a:effectLst>
          </a:endParaRPr>
        </a:p>
      </dgm:t>
    </dgm:pt>
    <dgm:pt modelId="{AFADDA00-0E7A-4C25-9158-6468A2A57089}" type="sibTrans" cxnId="{119C630E-0D83-4F2A-A6EA-060BC7F94649}">
      <dgm:prSet/>
      <dgm:spPr/>
      <dgm:t>
        <a:bodyPr/>
        <a:lstStyle/>
        <a:p>
          <a:endParaRPr lang="en-US"/>
        </a:p>
      </dgm:t>
    </dgm:pt>
    <dgm:pt modelId="{55934B19-C53B-417E-8A21-F51DB5FA05F6}" type="parTrans" cxnId="{119C630E-0D83-4F2A-A6EA-060BC7F94649}">
      <dgm:prSet/>
      <dgm:spPr/>
      <dgm:t>
        <a:bodyPr/>
        <a:lstStyle/>
        <a:p>
          <a:endParaRPr lang="en-US"/>
        </a:p>
      </dgm:t>
    </dgm:pt>
    <dgm:pt modelId="{31AFEAA6-0ACC-4592-ABDE-F7EA89819815}">
      <dgm:prSet custT="1"/>
      <dgm:spPr>
        <a:solidFill>
          <a:schemeClr val="accent1">
            <a:lumMod val="75000"/>
          </a:schemeClr>
        </a:solidFill>
      </dgm:spPr>
      <dgm:t>
        <a:bodyPr/>
        <a:lstStyle/>
        <a:p>
          <a:pPr rtl="0"/>
          <a:r>
            <a:rPr lang="en-US" sz="1600" dirty="0" smtClean="0">
              <a:effectLst>
                <a:outerShdw blurRad="38100" dist="38100" dir="2700000" algn="tl">
                  <a:srgbClr val="000000">
                    <a:alpha val="43137"/>
                  </a:srgbClr>
                </a:outerShdw>
              </a:effectLst>
            </a:rPr>
            <a:t>Upload location.csv file to database</a:t>
          </a:r>
          <a:endParaRPr lang="en-US" sz="1600" dirty="0">
            <a:effectLst>
              <a:outerShdw blurRad="38100" dist="38100" dir="2700000" algn="tl">
                <a:srgbClr val="000000">
                  <a:alpha val="43137"/>
                </a:srgbClr>
              </a:outerShdw>
            </a:effectLst>
          </a:endParaRPr>
        </a:p>
      </dgm:t>
    </dgm:pt>
    <dgm:pt modelId="{D08A5497-3A37-4A7F-956F-AF802192615E}" type="parTrans" cxnId="{84A1AF1A-1B03-4120-B226-BAB0CE5318C0}">
      <dgm:prSet/>
      <dgm:spPr/>
      <dgm:t>
        <a:bodyPr/>
        <a:lstStyle/>
        <a:p>
          <a:endParaRPr lang="en-US"/>
        </a:p>
      </dgm:t>
    </dgm:pt>
    <dgm:pt modelId="{03E6D604-0F12-4F29-AF54-35E3B1C2EE41}" type="sibTrans" cxnId="{84A1AF1A-1B03-4120-B226-BAB0CE5318C0}">
      <dgm:prSet/>
      <dgm:spPr/>
      <dgm:t>
        <a:bodyPr/>
        <a:lstStyle/>
        <a:p>
          <a:endParaRPr lang="en-US"/>
        </a:p>
      </dgm:t>
    </dgm:pt>
    <dgm:pt modelId="{403637D1-817E-4A7F-B37F-0F4E573401D4}">
      <dgm:prSet custT="1"/>
      <dgm:spPr>
        <a:solidFill>
          <a:schemeClr val="accent1">
            <a:lumMod val="75000"/>
          </a:schemeClr>
        </a:solidFill>
      </dgm:spPr>
      <dgm:t>
        <a:bodyPr/>
        <a:lstStyle/>
        <a:p>
          <a:pPr rtl="0"/>
          <a:r>
            <a:rPr lang="en-US" sz="1600" dirty="0" smtClean="0">
              <a:effectLst>
                <a:outerShdw blurRad="38100" dist="38100" dir="2700000" algn="tl">
                  <a:srgbClr val="000000">
                    <a:alpha val="43137"/>
                  </a:srgbClr>
                </a:outerShdw>
              </a:effectLst>
            </a:rPr>
            <a:t>Upload addition location data to database</a:t>
          </a:r>
          <a:endParaRPr lang="en-US" sz="1600" dirty="0">
            <a:effectLst>
              <a:outerShdw blurRad="38100" dist="38100" dir="2700000" algn="tl">
                <a:srgbClr val="000000">
                  <a:alpha val="43137"/>
                </a:srgbClr>
              </a:outerShdw>
            </a:effectLst>
          </a:endParaRPr>
        </a:p>
      </dgm:t>
    </dgm:pt>
    <dgm:pt modelId="{A703E9C0-45E5-4EDF-99D3-643A78647CBE}" type="parTrans" cxnId="{161DEDBA-064F-41EF-BB4C-40EF6B2C2B53}">
      <dgm:prSet/>
      <dgm:spPr/>
      <dgm:t>
        <a:bodyPr/>
        <a:lstStyle/>
        <a:p>
          <a:endParaRPr lang="en-US"/>
        </a:p>
      </dgm:t>
    </dgm:pt>
    <dgm:pt modelId="{248F813D-C6DE-4191-A21E-62C3FEDECE33}" type="sibTrans" cxnId="{161DEDBA-064F-41EF-BB4C-40EF6B2C2B53}">
      <dgm:prSet/>
      <dgm:spPr/>
      <dgm:t>
        <a:bodyPr/>
        <a:lstStyle/>
        <a:p>
          <a:endParaRPr lang="en-US"/>
        </a:p>
      </dgm:t>
    </dgm:pt>
    <dgm:pt modelId="{44614294-E335-4687-9FAF-7DDA695530CD}">
      <dgm:prSet custT="1"/>
      <dgm:spPr>
        <a:solidFill>
          <a:schemeClr val="accent1">
            <a:lumMod val="75000"/>
          </a:schemeClr>
        </a:solidFill>
      </dgm:spPr>
      <dgm:t>
        <a:bodyPr/>
        <a:lstStyle/>
        <a:p>
          <a:pPr rtl="0"/>
          <a:r>
            <a:rPr lang="en-US" sz="1800" dirty="0" smtClean="0">
              <a:effectLst>
                <a:outerShdw blurRad="38100" dist="38100" dir="2700000" algn="tl">
                  <a:srgbClr val="000000">
                    <a:alpha val="43137"/>
                  </a:srgbClr>
                </a:outerShdw>
              </a:effectLst>
            </a:rPr>
            <a:t>Develop Web UI for deletion of data </a:t>
          </a:r>
          <a:endParaRPr lang="en-US" sz="1800" dirty="0">
            <a:effectLst>
              <a:outerShdw blurRad="38100" dist="38100" dir="2700000" algn="tl">
                <a:srgbClr val="000000">
                  <a:alpha val="43137"/>
                </a:srgbClr>
              </a:outerShdw>
            </a:effectLst>
          </a:endParaRPr>
        </a:p>
      </dgm:t>
    </dgm:pt>
    <dgm:pt modelId="{8652181A-A511-4683-A659-2530F2070AE1}" type="parTrans" cxnId="{BB406E3C-DCC6-4486-AE29-E48C116A582A}">
      <dgm:prSet/>
      <dgm:spPr/>
      <dgm:t>
        <a:bodyPr/>
        <a:lstStyle/>
        <a:p>
          <a:endParaRPr lang="en-US"/>
        </a:p>
      </dgm:t>
    </dgm:pt>
    <dgm:pt modelId="{37D4963C-0F8B-48A9-89F6-41D0C899764B}" type="sibTrans" cxnId="{BB406E3C-DCC6-4486-AE29-E48C116A582A}">
      <dgm:prSet/>
      <dgm:spPr/>
      <dgm:t>
        <a:bodyPr/>
        <a:lstStyle/>
        <a:p>
          <a:endParaRPr lang="en-US"/>
        </a:p>
      </dgm:t>
    </dgm:pt>
    <dgm:pt modelId="{072B02A6-EFBE-4C06-B60E-85289361A3C9}" type="pres">
      <dgm:prSet presAssocID="{5ABC01C7-8560-4229-BBDE-9D5A63B37AF8}" presName="linearFlow" presStyleCnt="0">
        <dgm:presLayoutVars>
          <dgm:dir/>
          <dgm:resizeHandles val="exact"/>
        </dgm:presLayoutVars>
      </dgm:prSet>
      <dgm:spPr/>
      <dgm:t>
        <a:bodyPr/>
        <a:lstStyle/>
        <a:p>
          <a:endParaRPr lang="en-US"/>
        </a:p>
      </dgm:t>
    </dgm:pt>
    <dgm:pt modelId="{BEC7E9A0-5FC3-42CB-B2FC-8A98900AC38B}" type="pres">
      <dgm:prSet presAssocID="{CCE4DFB1-0810-4AE8-AF0B-465925838450}" presName="composite" presStyleCnt="0"/>
      <dgm:spPr/>
    </dgm:pt>
    <dgm:pt modelId="{E5523253-4935-408A-9572-DC8EF80C6C8C}" type="pres">
      <dgm:prSet presAssocID="{CCE4DFB1-0810-4AE8-AF0B-465925838450}" presName="imgShp" presStyleLbl="fgImgPlace1" presStyleIdx="0" presStyleCnt="1" custScaleX="78378" custScaleY="84214" custLinFactNeighborX="-15401" custLinFactNeighborY="-148"/>
      <dgm:spPr>
        <a:blipFill>
          <a:blip xmlns:r="http://schemas.openxmlformats.org/officeDocument/2006/relationships" r:embed="rId1">
            <a:extLst>
              <a:ext uri="{28A0092B-C50C-407E-A947-70E740481C1C}">
                <a14:useLocalDpi xmlns:a14="http://schemas.microsoft.com/office/drawing/2010/main" val="0"/>
              </a:ext>
            </a:extLst>
          </a:blip>
          <a:srcRect/>
          <a:stretch>
            <a:fillRect t="-5000" b="-5000"/>
          </a:stretch>
        </a:blipFill>
      </dgm:spPr>
    </dgm:pt>
    <dgm:pt modelId="{F391600B-D955-4DFA-B031-C85319EC0E52}" type="pres">
      <dgm:prSet presAssocID="{CCE4DFB1-0810-4AE8-AF0B-465925838450}" presName="txShp" presStyleLbl="node1" presStyleIdx="0" presStyleCnt="1" custScaleX="142399" custScaleY="77555" custLinFactNeighborX="3250">
        <dgm:presLayoutVars>
          <dgm:bulletEnabled val="1"/>
        </dgm:presLayoutVars>
      </dgm:prSet>
      <dgm:spPr/>
      <dgm:t>
        <a:bodyPr/>
        <a:lstStyle/>
        <a:p>
          <a:endParaRPr lang="en-US"/>
        </a:p>
      </dgm:t>
    </dgm:pt>
  </dgm:ptLst>
  <dgm:cxnLst>
    <dgm:cxn modelId="{558CB5E5-EB92-4B26-8BA5-7D3B5FFC08D5}" type="presOf" srcId="{44614294-E335-4687-9FAF-7DDA695530CD}" destId="{F391600B-D955-4DFA-B031-C85319EC0E52}" srcOrd="0" destOrd="6" presId="urn:microsoft.com/office/officeart/2005/8/layout/vList3"/>
    <dgm:cxn modelId="{AEF9ACEB-F224-48EF-B400-935F684D05FC}" type="presOf" srcId="{403637D1-817E-4A7F-B37F-0F4E573401D4}" destId="{F391600B-D955-4DFA-B031-C85319EC0E52}" srcOrd="0" destOrd="4" presId="urn:microsoft.com/office/officeart/2005/8/layout/vList3"/>
    <dgm:cxn modelId="{6A2A8A88-CD27-434F-877A-4FC140F94402}" srcId="{5ABC01C7-8560-4229-BBDE-9D5A63B37AF8}" destId="{CCE4DFB1-0810-4AE8-AF0B-465925838450}" srcOrd="0" destOrd="0" parTransId="{3F35F0CC-93EE-4C77-9BFB-426D4E5FF2D0}" sibTransId="{855139E8-6D84-44E5-A1B5-E6F21A22ACF0}"/>
    <dgm:cxn modelId="{B8BB341F-7B55-4A64-89A9-C49035002C6D}" srcId="{EEF57186-57E6-4287-9221-211F9EA5E71E}" destId="{AA983FED-BF2F-4AF9-8058-78B133A9C90C}" srcOrd="0" destOrd="0" parTransId="{4AAFDB38-70BF-4D79-BFB9-DEFFB0A52641}" sibTransId="{F6E7167E-4B05-4605-A430-4F171D83D7DD}"/>
    <dgm:cxn modelId="{BB406E3C-DCC6-4486-AE29-E48C116A582A}" srcId="{CCE4DFB1-0810-4AE8-AF0B-465925838450}" destId="{44614294-E335-4687-9FAF-7DDA695530CD}" srcOrd="2" destOrd="0" parTransId="{8652181A-A511-4683-A659-2530F2070AE1}" sibTransId="{37D4963C-0F8B-48A9-89F6-41D0C899764B}"/>
    <dgm:cxn modelId="{4E57059D-732C-4CED-9307-2649E4109E25}" type="presOf" srcId="{AC8917C8-AD08-4182-85A5-8461063C7C8E}" destId="{F391600B-D955-4DFA-B031-C85319EC0E52}" srcOrd="0" destOrd="5" presId="urn:microsoft.com/office/officeart/2005/8/layout/vList3"/>
    <dgm:cxn modelId="{80733C7D-F7AE-4983-A2B3-D607602C2F95}" type="presOf" srcId="{CCE4DFB1-0810-4AE8-AF0B-465925838450}" destId="{F391600B-D955-4DFA-B031-C85319EC0E52}" srcOrd="0" destOrd="0" presId="urn:microsoft.com/office/officeart/2005/8/layout/vList3"/>
    <dgm:cxn modelId="{E337AD63-3542-41E8-AF4A-AAD821879244}" type="presOf" srcId="{EEF57186-57E6-4287-9221-211F9EA5E71E}" destId="{F391600B-D955-4DFA-B031-C85319EC0E52}" srcOrd="0" destOrd="1" presId="urn:microsoft.com/office/officeart/2005/8/layout/vList3"/>
    <dgm:cxn modelId="{84A1AF1A-1B03-4120-B226-BAB0CE5318C0}" srcId="{EEF57186-57E6-4287-9221-211F9EA5E71E}" destId="{31AFEAA6-0ACC-4592-ABDE-F7EA89819815}" srcOrd="1" destOrd="0" parTransId="{D08A5497-3A37-4A7F-956F-AF802192615E}" sibTransId="{03E6D604-0F12-4F29-AF54-35E3B1C2EE41}"/>
    <dgm:cxn modelId="{CAC92CF9-9024-4BE8-BEBA-501D3B2083B7}" type="presOf" srcId="{31AFEAA6-0ACC-4592-ABDE-F7EA89819815}" destId="{F391600B-D955-4DFA-B031-C85319EC0E52}" srcOrd="0" destOrd="3" presId="urn:microsoft.com/office/officeart/2005/8/layout/vList3"/>
    <dgm:cxn modelId="{395ED709-6701-446D-8B63-FDDFDCAC865F}" srcId="{CCE4DFB1-0810-4AE8-AF0B-465925838450}" destId="{AC8917C8-AD08-4182-85A5-8461063C7C8E}" srcOrd="1" destOrd="0" parTransId="{24723F63-C14E-4BBB-A65D-AABE3F7F1076}" sibTransId="{7B5ED7A8-32C7-47C3-9BF4-5C308F198A4B}"/>
    <dgm:cxn modelId="{119C630E-0D83-4F2A-A6EA-060BC7F94649}" srcId="{CCE4DFB1-0810-4AE8-AF0B-465925838450}" destId="{EEF57186-57E6-4287-9221-211F9EA5E71E}" srcOrd="0" destOrd="0" parTransId="{55934B19-C53B-417E-8A21-F51DB5FA05F6}" sibTransId="{AFADDA00-0E7A-4C25-9158-6468A2A57089}"/>
    <dgm:cxn modelId="{31ADB572-A411-4E49-80C8-EC6DF3AC33DA}" type="presOf" srcId="{5ABC01C7-8560-4229-BBDE-9D5A63B37AF8}" destId="{072B02A6-EFBE-4C06-B60E-85289361A3C9}" srcOrd="0" destOrd="0" presId="urn:microsoft.com/office/officeart/2005/8/layout/vList3"/>
    <dgm:cxn modelId="{161DEDBA-064F-41EF-BB4C-40EF6B2C2B53}" srcId="{EEF57186-57E6-4287-9221-211F9EA5E71E}" destId="{403637D1-817E-4A7F-B37F-0F4E573401D4}" srcOrd="2" destOrd="0" parTransId="{A703E9C0-45E5-4EDF-99D3-643A78647CBE}" sibTransId="{248F813D-C6DE-4191-A21E-62C3FEDECE33}"/>
    <dgm:cxn modelId="{87438D40-C5C4-41A7-8BDE-FB361CA45C72}" srcId="{CCE4DFB1-0810-4AE8-AF0B-465925838450}" destId="{E1D2B247-90FC-4C75-AC6E-93E277E8DF34}" srcOrd="3" destOrd="0" parTransId="{D219B030-1A22-437B-B233-2784223B1EFE}" sibTransId="{A369D0FA-C91C-4211-BD92-248A497E1169}"/>
    <dgm:cxn modelId="{A82DB732-DE42-4AA1-B970-FF014BA3B29B}" type="presOf" srcId="{E1D2B247-90FC-4C75-AC6E-93E277E8DF34}" destId="{F391600B-D955-4DFA-B031-C85319EC0E52}" srcOrd="0" destOrd="7" presId="urn:microsoft.com/office/officeart/2005/8/layout/vList3"/>
    <dgm:cxn modelId="{9446F87D-1D49-4585-B18A-EA2C508BF583}" type="presOf" srcId="{AA983FED-BF2F-4AF9-8058-78B133A9C90C}" destId="{F391600B-D955-4DFA-B031-C85319EC0E52}" srcOrd="0" destOrd="2" presId="urn:microsoft.com/office/officeart/2005/8/layout/vList3"/>
    <dgm:cxn modelId="{E58A1394-AC35-446B-8CE9-72CD8C88241D}" type="presParOf" srcId="{072B02A6-EFBE-4C06-B60E-85289361A3C9}" destId="{BEC7E9A0-5FC3-42CB-B2FC-8A98900AC38B}" srcOrd="0" destOrd="0" presId="urn:microsoft.com/office/officeart/2005/8/layout/vList3"/>
    <dgm:cxn modelId="{D1F281AE-9BAD-492C-8F2E-09EADF6C8CEC}" type="presParOf" srcId="{BEC7E9A0-5FC3-42CB-B2FC-8A98900AC38B}" destId="{E5523253-4935-408A-9572-DC8EF80C6C8C}" srcOrd="0" destOrd="0" presId="urn:microsoft.com/office/officeart/2005/8/layout/vList3"/>
    <dgm:cxn modelId="{BE4A1359-753C-438D-84F5-548E9CB58B3A}" type="presParOf" srcId="{BEC7E9A0-5FC3-42CB-B2FC-8A98900AC38B}" destId="{F391600B-D955-4DFA-B031-C85319EC0E52}" srcOrd="1" destOrd="0" presId="urn:microsoft.com/office/officeart/2005/8/layout/vList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ABC01C7-8560-4229-BBDE-9D5A63B37AF8}" type="doc">
      <dgm:prSet loTypeId="urn:microsoft.com/office/officeart/2005/8/layout/vList3" loCatId="list" qsTypeId="urn:microsoft.com/office/officeart/2005/8/quickstyle/simple1" qsCatId="simple" csTypeId="urn:microsoft.com/office/officeart/2005/8/colors/colorful4" csCatId="colorful" phldr="1"/>
      <dgm:spPr/>
      <dgm:t>
        <a:bodyPr/>
        <a:lstStyle/>
        <a:p>
          <a:endParaRPr lang="en-US"/>
        </a:p>
      </dgm:t>
    </dgm:pt>
    <dgm:pt modelId="{CCE4DFB1-0810-4AE8-AF0B-465925838450}">
      <dgm:prSet custT="1"/>
      <dgm:spPr>
        <a:solidFill>
          <a:srgbClr val="002060"/>
        </a:solidFill>
      </dgm:spPr>
      <dgm:t>
        <a:bodyPr/>
        <a:lstStyle/>
        <a:p>
          <a:pPr rtl="0"/>
          <a:r>
            <a:rPr lang="en-SG" sz="2000" dirty="0" smtClean="0"/>
            <a:t>Project Administration</a:t>
          </a:r>
          <a:endParaRPr lang="en-US" sz="2000" dirty="0"/>
        </a:p>
      </dgm:t>
    </dgm:pt>
    <dgm:pt modelId="{3F35F0CC-93EE-4C77-9BFB-426D4E5FF2D0}" type="parTrans" cxnId="{6A2A8A88-CD27-434F-877A-4FC140F94402}">
      <dgm:prSet/>
      <dgm:spPr/>
      <dgm:t>
        <a:bodyPr/>
        <a:lstStyle/>
        <a:p>
          <a:endParaRPr lang="en-US"/>
        </a:p>
      </dgm:t>
    </dgm:pt>
    <dgm:pt modelId="{855139E8-6D84-44E5-A1B5-E6F21A22ACF0}" type="sibTrans" cxnId="{6A2A8A88-CD27-434F-877A-4FC140F94402}">
      <dgm:prSet/>
      <dgm:spPr/>
      <dgm:t>
        <a:bodyPr/>
        <a:lstStyle/>
        <a:p>
          <a:endParaRPr lang="en-US"/>
        </a:p>
      </dgm:t>
    </dgm:pt>
    <dgm:pt modelId="{D9CEA04B-05F2-4B08-B4A1-155188B3C564}">
      <dgm:prSet custT="1"/>
      <dgm:spPr>
        <a:solidFill>
          <a:srgbClr val="002060"/>
        </a:solidFill>
      </dgm:spPr>
      <dgm:t>
        <a:bodyPr/>
        <a:lstStyle/>
        <a:p>
          <a:pPr rtl="0"/>
          <a:r>
            <a:rPr lang="en-SG" sz="1800" dirty="0" smtClean="0"/>
            <a:t>Update relevant documentations</a:t>
          </a:r>
          <a:endParaRPr lang="en-US" sz="1800" dirty="0"/>
        </a:p>
      </dgm:t>
    </dgm:pt>
    <dgm:pt modelId="{924EF01E-0D75-4102-808C-257908DDDAB2}" type="parTrans" cxnId="{0570DA0F-B677-4139-A70A-0CC061475B79}">
      <dgm:prSet/>
      <dgm:spPr/>
      <dgm:t>
        <a:bodyPr/>
        <a:lstStyle/>
        <a:p>
          <a:endParaRPr lang="en-US"/>
        </a:p>
      </dgm:t>
    </dgm:pt>
    <dgm:pt modelId="{808E0BAB-0BF3-4DEE-9F0B-AEF21EE49D38}" type="sibTrans" cxnId="{0570DA0F-B677-4139-A70A-0CC061475B79}">
      <dgm:prSet/>
      <dgm:spPr/>
      <dgm:t>
        <a:bodyPr/>
        <a:lstStyle/>
        <a:p>
          <a:endParaRPr lang="en-US"/>
        </a:p>
      </dgm:t>
    </dgm:pt>
    <dgm:pt modelId="{C1FA5241-60CB-4E95-9C6B-1188E4BA292D}">
      <dgm:prSet/>
      <dgm:spPr>
        <a:solidFill>
          <a:srgbClr val="002060"/>
        </a:solidFill>
      </dgm:spPr>
      <dgm:t>
        <a:bodyPr/>
        <a:lstStyle/>
        <a:p>
          <a:pPr rtl="0"/>
          <a:r>
            <a:rPr lang="en-SG" sz="1600" dirty="0" smtClean="0"/>
            <a:t>Class &amp; Sequence Diagrams</a:t>
          </a:r>
          <a:endParaRPr lang="en-US" sz="1600" dirty="0"/>
        </a:p>
      </dgm:t>
    </dgm:pt>
    <dgm:pt modelId="{8577BA6D-C2C1-4E84-B034-0231AAE422B5}" type="parTrans" cxnId="{CC6E4FA3-1AD8-467F-86B1-8C4A1CBF1CD5}">
      <dgm:prSet/>
      <dgm:spPr/>
      <dgm:t>
        <a:bodyPr/>
        <a:lstStyle/>
        <a:p>
          <a:endParaRPr lang="en-US"/>
        </a:p>
      </dgm:t>
    </dgm:pt>
    <dgm:pt modelId="{A8D52F91-4C75-457E-8647-DE62306966BB}" type="sibTrans" cxnId="{CC6E4FA3-1AD8-467F-86B1-8C4A1CBF1CD5}">
      <dgm:prSet/>
      <dgm:spPr/>
      <dgm:t>
        <a:bodyPr/>
        <a:lstStyle/>
        <a:p>
          <a:endParaRPr lang="en-US"/>
        </a:p>
      </dgm:t>
    </dgm:pt>
    <dgm:pt modelId="{F75788D2-873F-46AB-A17D-70D7B3A04239}">
      <dgm:prSet/>
      <dgm:spPr>
        <a:solidFill>
          <a:srgbClr val="002060"/>
        </a:solidFill>
      </dgm:spPr>
      <dgm:t>
        <a:bodyPr/>
        <a:lstStyle/>
        <a:p>
          <a:pPr rtl="0"/>
          <a:r>
            <a:rPr lang="en-US" sz="1600" dirty="0" smtClean="0"/>
            <a:t>Test Cases &amp; Metrics</a:t>
          </a:r>
          <a:endParaRPr lang="en-US" sz="1600" dirty="0"/>
        </a:p>
      </dgm:t>
    </dgm:pt>
    <dgm:pt modelId="{DDDE01A6-51D4-4FE8-A4F3-991B27DD5F4E}" type="parTrans" cxnId="{733EF8F3-D4F1-4187-8FCA-EAD3B0744020}">
      <dgm:prSet/>
      <dgm:spPr/>
      <dgm:t>
        <a:bodyPr/>
        <a:lstStyle/>
        <a:p>
          <a:endParaRPr lang="en-US"/>
        </a:p>
      </dgm:t>
    </dgm:pt>
    <dgm:pt modelId="{A9ECBB42-21E9-4D3F-8E92-D28CE849912A}" type="sibTrans" cxnId="{733EF8F3-D4F1-4187-8FCA-EAD3B0744020}">
      <dgm:prSet/>
      <dgm:spPr/>
      <dgm:t>
        <a:bodyPr/>
        <a:lstStyle/>
        <a:p>
          <a:endParaRPr lang="en-US"/>
        </a:p>
      </dgm:t>
    </dgm:pt>
    <dgm:pt modelId="{E1D2B247-90FC-4C75-AC6E-93E277E8DF34}">
      <dgm:prSet/>
      <dgm:spPr>
        <a:solidFill>
          <a:srgbClr val="002060"/>
        </a:solidFill>
      </dgm:spPr>
      <dgm:t>
        <a:bodyPr/>
        <a:lstStyle/>
        <a:p>
          <a:pPr rtl="0"/>
          <a:endParaRPr lang="en-US" sz="1600" dirty="0"/>
        </a:p>
      </dgm:t>
    </dgm:pt>
    <dgm:pt modelId="{D219B030-1A22-437B-B233-2784223B1EFE}" type="parTrans" cxnId="{87438D40-C5C4-41A7-8BDE-FB361CA45C72}">
      <dgm:prSet/>
      <dgm:spPr/>
      <dgm:t>
        <a:bodyPr/>
        <a:lstStyle/>
        <a:p>
          <a:endParaRPr lang="en-US"/>
        </a:p>
      </dgm:t>
    </dgm:pt>
    <dgm:pt modelId="{A369D0FA-C91C-4211-BD92-248A497E1169}" type="sibTrans" cxnId="{87438D40-C5C4-41A7-8BDE-FB361CA45C72}">
      <dgm:prSet/>
      <dgm:spPr/>
      <dgm:t>
        <a:bodyPr/>
        <a:lstStyle/>
        <a:p>
          <a:endParaRPr lang="en-US"/>
        </a:p>
      </dgm:t>
    </dgm:pt>
    <dgm:pt modelId="{EEF57186-57E6-4287-9221-211F9EA5E71E}">
      <dgm:prSet custT="1"/>
      <dgm:spPr>
        <a:solidFill>
          <a:srgbClr val="002060"/>
        </a:solidFill>
      </dgm:spPr>
      <dgm:t>
        <a:bodyPr/>
        <a:lstStyle/>
        <a:p>
          <a:pPr rtl="0"/>
          <a:r>
            <a:rPr lang="en-US" sz="1800" dirty="0" smtClean="0"/>
            <a:t>Integration &amp; Deployment</a:t>
          </a:r>
          <a:endParaRPr lang="en-US" sz="1800" dirty="0"/>
        </a:p>
      </dgm:t>
    </dgm:pt>
    <dgm:pt modelId="{55934B19-C53B-417E-8A21-F51DB5FA05F6}" type="parTrans" cxnId="{119C630E-0D83-4F2A-A6EA-060BC7F94649}">
      <dgm:prSet/>
      <dgm:spPr/>
      <dgm:t>
        <a:bodyPr/>
        <a:lstStyle/>
        <a:p>
          <a:endParaRPr lang="en-US"/>
        </a:p>
      </dgm:t>
    </dgm:pt>
    <dgm:pt modelId="{AFADDA00-0E7A-4C25-9158-6468A2A57089}" type="sibTrans" cxnId="{119C630E-0D83-4F2A-A6EA-060BC7F94649}">
      <dgm:prSet/>
      <dgm:spPr/>
      <dgm:t>
        <a:bodyPr/>
        <a:lstStyle/>
        <a:p>
          <a:endParaRPr lang="en-US"/>
        </a:p>
      </dgm:t>
    </dgm:pt>
    <dgm:pt modelId="{2E386187-2688-4549-BF8F-9FDB6EB912E7}">
      <dgm:prSet custT="1"/>
      <dgm:spPr>
        <a:solidFill>
          <a:srgbClr val="002060"/>
        </a:solidFill>
      </dgm:spPr>
      <dgm:t>
        <a:bodyPr/>
        <a:lstStyle/>
        <a:p>
          <a:pPr rtl="0"/>
          <a:r>
            <a:rPr lang="en-US" sz="1800" dirty="0" smtClean="0"/>
            <a:t>Testing &amp; Debugging</a:t>
          </a:r>
          <a:endParaRPr lang="en-US" sz="1800" dirty="0"/>
        </a:p>
      </dgm:t>
    </dgm:pt>
    <dgm:pt modelId="{5139A435-6312-4A4F-A1EC-308BBEA273E7}" type="parTrans" cxnId="{EE0F6032-AEEC-49BE-9A68-F597C28B86E3}">
      <dgm:prSet/>
      <dgm:spPr/>
      <dgm:t>
        <a:bodyPr/>
        <a:lstStyle/>
        <a:p>
          <a:endParaRPr lang="en-US"/>
        </a:p>
      </dgm:t>
    </dgm:pt>
    <dgm:pt modelId="{CE049C46-7F52-4D0B-AB7C-795E711388B2}" type="sibTrans" cxnId="{EE0F6032-AEEC-49BE-9A68-F597C28B86E3}">
      <dgm:prSet/>
      <dgm:spPr/>
      <dgm:t>
        <a:bodyPr/>
        <a:lstStyle/>
        <a:p>
          <a:endParaRPr lang="en-US"/>
        </a:p>
      </dgm:t>
    </dgm:pt>
    <dgm:pt modelId="{072B02A6-EFBE-4C06-B60E-85289361A3C9}" type="pres">
      <dgm:prSet presAssocID="{5ABC01C7-8560-4229-BBDE-9D5A63B37AF8}" presName="linearFlow" presStyleCnt="0">
        <dgm:presLayoutVars>
          <dgm:dir/>
          <dgm:resizeHandles val="exact"/>
        </dgm:presLayoutVars>
      </dgm:prSet>
      <dgm:spPr/>
      <dgm:t>
        <a:bodyPr/>
        <a:lstStyle/>
        <a:p>
          <a:endParaRPr lang="en-US"/>
        </a:p>
      </dgm:t>
    </dgm:pt>
    <dgm:pt modelId="{BEC7E9A0-5FC3-42CB-B2FC-8A98900AC38B}" type="pres">
      <dgm:prSet presAssocID="{CCE4DFB1-0810-4AE8-AF0B-465925838450}" presName="composite" presStyleCnt="0"/>
      <dgm:spPr/>
    </dgm:pt>
    <dgm:pt modelId="{E5523253-4935-408A-9572-DC8EF80C6C8C}" type="pres">
      <dgm:prSet presAssocID="{CCE4DFB1-0810-4AE8-AF0B-465925838450}" presName="imgShp" presStyleLbl="fgImgPlace1" presStyleIdx="0" presStyleCnt="1" custScaleX="25303" custScaleY="33212" custLinFactNeighborX="-13504" custLinFactNeighborY="926"/>
      <dgm:spPr/>
    </dgm:pt>
    <dgm:pt modelId="{F391600B-D955-4DFA-B031-C85319EC0E52}" type="pres">
      <dgm:prSet presAssocID="{CCE4DFB1-0810-4AE8-AF0B-465925838450}" presName="txShp" presStyleLbl="node1" presStyleIdx="0" presStyleCnt="1" custScaleX="142399" custScaleY="63187" custLinFactNeighborX="3750">
        <dgm:presLayoutVars>
          <dgm:bulletEnabled val="1"/>
        </dgm:presLayoutVars>
      </dgm:prSet>
      <dgm:spPr/>
      <dgm:t>
        <a:bodyPr/>
        <a:lstStyle/>
        <a:p>
          <a:endParaRPr lang="en-US"/>
        </a:p>
      </dgm:t>
    </dgm:pt>
  </dgm:ptLst>
  <dgm:cxnLst>
    <dgm:cxn modelId="{A89ECEA0-DEDB-4C46-81DE-EBC60B8C389B}" type="presOf" srcId="{F75788D2-873F-46AB-A17D-70D7B3A04239}" destId="{F391600B-D955-4DFA-B031-C85319EC0E52}" srcOrd="0" destOrd="3" presId="urn:microsoft.com/office/officeart/2005/8/layout/vList3"/>
    <dgm:cxn modelId="{6A2A8A88-CD27-434F-877A-4FC140F94402}" srcId="{5ABC01C7-8560-4229-BBDE-9D5A63B37AF8}" destId="{CCE4DFB1-0810-4AE8-AF0B-465925838450}" srcOrd="0" destOrd="0" parTransId="{3F35F0CC-93EE-4C77-9BFB-426D4E5FF2D0}" sibTransId="{855139E8-6D84-44E5-A1B5-E6F21A22ACF0}"/>
    <dgm:cxn modelId="{EE0F6032-AEEC-49BE-9A68-F597C28B86E3}" srcId="{CCE4DFB1-0810-4AE8-AF0B-465925838450}" destId="{2E386187-2688-4549-BF8F-9FDB6EB912E7}" srcOrd="2" destOrd="0" parTransId="{5139A435-6312-4A4F-A1EC-308BBEA273E7}" sibTransId="{CE049C46-7F52-4D0B-AB7C-795E711388B2}"/>
    <dgm:cxn modelId="{0F428572-DD91-4045-89B8-4937F03C951A}" type="presOf" srcId="{D9CEA04B-05F2-4B08-B4A1-155188B3C564}" destId="{F391600B-D955-4DFA-B031-C85319EC0E52}" srcOrd="0" destOrd="1" presId="urn:microsoft.com/office/officeart/2005/8/layout/vList3"/>
    <dgm:cxn modelId="{29D23764-8C68-4BB9-96FD-A4AA16742DA1}" type="presOf" srcId="{5ABC01C7-8560-4229-BBDE-9D5A63B37AF8}" destId="{072B02A6-EFBE-4C06-B60E-85289361A3C9}" srcOrd="0" destOrd="0" presId="urn:microsoft.com/office/officeart/2005/8/layout/vList3"/>
    <dgm:cxn modelId="{733EF8F3-D4F1-4187-8FCA-EAD3B0744020}" srcId="{D9CEA04B-05F2-4B08-B4A1-155188B3C564}" destId="{F75788D2-873F-46AB-A17D-70D7B3A04239}" srcOrd="1" destOrd="0" parTransId="{DDDE01A6-51D4-4FE8-A4F3-991B27DD5F4E}" sibTransId="{A9ECBB42-21E9-4D3F-8E92-D28CE849912A}"/>
    <dgm:cxn modelId="{442AF7C8-32E1-4488-871A-6A27F156B590}" type="presOf" srcId="{2E386187-2688-4549-BF8F-9FDB6EB912E7}" destId="{F391600B-D955-4DFA-B031-C85319EC0E52}" srcOrd="0" destOrd="5" presId="urn:microsoft.com/office/officeart/2005/8/layout/vList3"/>
    <dgm:cxn modelId="{CC6E4FA3-1AD8-467F-86B1-8C4A1CBF1CD5}" srcId="{D9CEA04B-05F2-4B08-B4A1-155188B3C564}" destId="{C1FA5241-60CB-4E95-9C6B-1188E4BA292D}" srcOrd="0" destOrd="0" parTransId="{8577BA6D-C2C1-4E84-B034-0231AAE422B5}" sibTransId="{A8D52F91-4C75-457E-8647-DE62306966BB}"/>
    <dgm:cxn modelId="{119C630E-0D83-4F2A-A6EA-060BC7F94649}" srcId="{CCE4DFB1-0810-4AE8-AF0B-465925838450}" destId="{EEF57186-57E6-4287-9221-211F9EA5E71E}" srcOrd="1" destOrd="0" parTransId="{55934B19-C53B-417E-8A21-F51DB5FA05F6}" sibTransId="{AFADDA00-0E7A-4C25-9158-6468A2A57089}"/>
    <dgm:cxn modelId="{D32A01EB-2B46-461D-BFE8-8B5AF6583589}" type="presOf" srcId="{E1D2B247-90FC-4C75-AC6E-93E277E8DF34}" destId="{F391600B-D955-4DFA-B031-C85319EC0E52}" srcOrd="0" destOrd="6" presId="urn:microsoft.com/office/officeart/2005/8/layout/vList3"/>
    <dgm:cxn modelId="{7731F700-C8D1-406D-9A25-B0DCA3E5EEF2}" type="presOf" srcId="{EEF57186-57E6-4287-9221-211F9EA5E71E}" destId="{F391600B-D955-4DFA-B031-C85319EC0E52}" srcOrd="0" destOrd="4" presId="urn:microsoft.com/office/officeart/2005/8/layout/vList3"/>
    <dgm:cxn modelId="{87438D40-C5C4-41A7-8BDE-FB361CA45C72}" srcId="{CCE4DFB1-0810-4AE8-AF0B-465925838450}" destId="{E1D2B247-90FC-4C75-AC6E-93E277E8DF34}" srcOrd="3" destOrd="0" parTransId="{D219B030-1A22-437B-B233-2784223B1EFE}" sibTransId="{A369D0FA-C91C-4211-BD92-248A497E1169}"/>
    <dgm:cxn modelId="{EC0F7C83-C895-41A4-B477-BF48625B834B}" type="presOf" srcId="{CCE4DFB1-0810-4AE8-AF0B-465925838450}" destId="{F391600B-D955-4DFA-B031-C85319EC0E52}" srcOrd="0" destOrd="0" presId="urn:microsoft.com/office/officeart/2005/8/layout/vList3"/>
    <dgm:cxn modelId="{AE09372E-E5EF-493B-9BD6-FB492797BDE1}" type="presOf" srcId="{C1FA5241-60CB-4E95-9C6B-1188E4BA292D}" destId="{F391600B-D955-4DFA-B031-C85319EC0E52}" srcOrd="0" destOrd="2" presId="urn:microsoft.com/office/officeart/2005/8/layout/vList3"/>
    <dgm:cxn modelId="{0570DA0F-B677-4139-A70A-0CC061475B79}" srcId="{CCE4DFB1-0810-4AE8-AF0B-465925838450}" destId="{D9CEA04B-05F2-4B08-B4A1-155188B3C564}" srcOrd="0" destOrd="0" parTransId="{924EF01E-0D75-4102-808C-257908DDDAB2}" sibTransId="{808E0BAB-0BF3-4DEE-9F0B-AEF21EE49D38}"/>
    <dgm:cxn modelId="{33ADB7D2-1601-40CB-9419-96B0FE0240E6}" type="presParOf" srcId="{072B02A6-EFBE-4C06-B60E-85289361A3C9}" destId="{BEC7E9A0-5FC3-42CB-B2FC-8A98900AC38B}" srcOrd="0" destOrd="0" presId="urn:microsoft.com/office/officeart/2005/8/layout/vList3"/>
    <dgm:cxn modelId="{F6D7A4DB-28AA-44AE-95A5-88E7725ABDEC}" type="presParOf" srcId="{BEC7E9A0-5FC3-42CB-B2FC-8A98900AC38B}" destId="{E5523253-4935-408A-9572-DC8EF80C6C8C}" srcOrd="0" destOrd="0" presId="urn:microsoft.com/office/officeart/2005/8/layout/vList3"/>
    <dgm:cxn modelId="{4E26265A-51E2-420F-9D13-2F0FE5E498F0}" type="presParOf" srcId="{BEC7E9A0-5FC3-42CB-B2FC-8A98900AC38B}" destId="{F391600B-D955-4DFA-B031-C85319EC0E5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ABC01C7-8560-4229-BBDE-9D5A63B37AF8}"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CCE4DFB1-0810-4AE8-AF0B-465925838450}">
      <dgm:prSet custT="1"/>
      <dgm:spPr>
        <a:solidFill>
          <a:schemeClr val="tx1"/>
        </a:solidFill>
        <a:ln>
          <a:noFill/>
        </a:ln>
      </dgm:spPr>
      <dgm:t>
        <a:bodyPr/>
        <a:lstStyle/>
        <a:p>
          <a:pPr rtl="0"/>
          <a:r>
            <a:rPr lang="en-US" sz="2000" b="1" dirty="0" smtClean="0">
              <a:effectLst>
                <a:outerShdw blurRad="38100" dist="38100" dir="2700000" algn="tl">
                  <a:srgbClr val="000000">
                    <a:alpha val="43137"/>
                  </a:srgbClr>
                </a:outerShdw>
              </a:effectLst>
            </a:rPr>
            <a:t>Milestones</a:t>
          </a:r>
          <a:endParaRPr lang="en-US" sz="2000" b="1" dirty="0">
            <a:effectLst>
              <a:outerShdw blurRad="38100" dist="38100" dir="2700000" algn="tl">
                <a:srgbClr val="000000">
                  <a:alpha val="43137"/>
                </a:srgbClr>
              </a:outerShdw>
            </a:effectLst>
          </a:endParaRPr>
        </a:p>
      </dgm:t>
    </dgm:pt>
    <dgm:pt modelId="{3F35F0CC-93EE-4C77-9BFB-426D4E5FF2D0}" type="parTrans" cxnId="{6A2A8A88-CD27-434F-877A-4FC140F94402}">
      <dgm:prSet/>
      <dgm:spPr/>
      <dgm:t>
        <a:bodyPr/>
        <a:lstStyle/>
        <a:p>
          <a:endParaRPr lang="en-US"/>
        </a:p>
      </dgm:t>
    </dgm:pt>
    <dgm:pt modelId="{855139E8-6D84-44E5-A1B5-E6F21A22ACF0}" type="sibTrans" cxnId="{6A2A8A88-CD27-434F-877A-4FC140F94402}">
      <dgm:prSet/>
      <dgm:spPr/>
      <dgm:t>
        <a:bodyPr/>
        <a:lstStyle/>
        <a:p>
          <a:endParaRPr lang="en-US"/>
        </a:p>
      </dgm:t>
    </dgm:pt>
    <dgm:pt modelId="{CBD440BC-684E-4277-B290-61782B0EADFE}">
      <dgm:prSet custT="1"/>
      <dgm:spPr>
        <a:solidFill>
          <a:schemeClr val="tx1"/>
        </a:solidFill>
        <a:ln>
          <a:noFill/>
        </a:ln>
      </dgm:spPr>
      <dgm:t>
        <a:bodyPr/>
        <a:lstStyle/>
        <a:p>
          <a:pPr rtl="0"/>
          <a:endParaRPr lang="en-US" sz="1800" dirty="0">
            <a:effectLst>
              <a:outerShdw blurRad="38100" dist="38100" dir="2700000" algn="tl">
                <a:srgbClr val="000000">
                  <a:alpha val="43137"/>
                </a:srgbClr>
              </a:outerShdw>
            </a:effectLst>
          </a:endParaRPr>
        </a:p>
      </dgm:t>
    </dgm:pt>
    <dgm:pt modelId="{29FF520B-E734-45C8-B3FD-E82F9EEA99FE}" type="parTrans" cxnId="{2345B313-F989-4C21-9B44-D8A4FC8281DB}">
      <dgm:prSet/>
      <dgm:spPr/>
      <dgm:t>
        <a:bodyPr/>
        <a:lstStyle/>
        <a:p>
          <a:endParaRPr lang="en-US"/>
        </a:p>
      </dgm:t>
    </dgm:pt>
    <dgm:pt modelId="{E748F593-40C2-42D9-9419-5EA053890FD3}" type="sibTrans" cxnId="{2345B313-F989-4C21-9B44-D8A4FC8281DB}">
      <dgm:prSet/>
      <dgm:spPr/>
      <dgm:t>
        <a:bodyPr/>
        <a:lstStyle/>
        <a:p>
          <a:endParaRPr lang="en-US"/>
        </a:p>
      </dgm:t>
    </dgm:pt>
    <dgm:pt modelId="{CAAD75AB-C80B-4B22-AD1F-83405D31B7E0}">
      <dgm:prSet custT="1"/>
      <dgm:spPr>
        <a:solidFill>
          <a:schemeClr val="tx1"/>
        </a:solidFill>
        <a:ln>
          <a:noFill/>
        </a:ln>
      </dgm:spPr>
      <dgm:t>
        <a:bodyPr/>
        <a:lstStyle/>
        <a:p>
          <a:pPr rtl="0"/>
          <a:r>
            <a:rPr lang="en-US" sz="1600" dirty="0" smtClean="0">
              <a:effectLst>
                <a:outerShdw blurRad="38100" dist="38100" dir="2700000" algn="tl">
                  <a:srgbClr val="000000">
                    <a:alpha val="43137"/>
                  </a:srgbClr>
                </a:outerShdw>
              </a:effectLst>
            </a:rPr>
            <a:t>UAT on Week 12</a:t>
          </a:r>
          <a:endParaRPr lang="en-US" sz="1600" dirty="0">
            <a:effectLst>
              <a:outerShdw blurRad="38100" dist="38100" dir="2700000" algn="tl">
                <a:srgbClr val="000000">
                  <a:alpha val="43137"/>
                </a:srgbClr>
              </a:outerShdw>
            </a:effectLst>
          </a:endParaRPr>
        </a:p>
      </dgm:t>
    </dgm:pt>
    <dgm:pt modelId="{B0A1B1C7-2C4D-45EE-A465-3E8B0F229F41}">
      <dgm:prSet custT="1"/>
      <dgm:spPr>
        <a:solidFill>
          <a:schemeClr val="tx1"/>
        </a:solidFill>
        <a:ln>
          <a:noFill/>
        </a:ln>
      </dgm:spPr>
      <dgm:t>
        <a:bodyPr/>
        <a:lstStyle/>
        <a:p>
          <a:pPr rtl="0"/>
          <a:r>
            <a:rPr lang="en-US" sz="1800" dirty="0" smtClean="0">
              <a:effectLst>
                <a:outerShdw blurRad="38100" dist="38100" dir="2700000" algn="tl">
                  <a:srgbClr val="000000">
                    <a:alpha val="43137"/>
                  </a:srgbClr>
                </a:outerShdw>
              </a:effectLst>
            </a:rPr>
            <a:t>Next Milestone</a:t>
          </a:r>
          <a:endParaRPr lang="en-US" sz="1800" dirty="0">
            <a:effectLst>
              <a:outerShdw blurRad="38100" dist="38100" dir="2700000" algn="tl">
                <a:srgbClr val="000000">
                  <a:alpha val="43137"/>
                </a:srgbClr>
              </a:outerShdw>
            </a:effectLst>
          </a:endParaRPr>
        </a:p>
      </dgm:t>
    </dgm:pt>
    <dgm:pt modelId="{747D6C4D-DA31-4AC7-88E1-07B857E7516A}" type="sibTrans" cxnId="{ECFA6A46-598C-4A5B-B0A4-15CF229B1DA1}">
      <dgm:prSet/>
      <dgm:spPr/>
      <dgm:t>
        <a:bodyPr/>
        <a:lstStyle/>
        <a:p>
          <a:endParaRPr lang="en-US"/>
        </a:p>
      </dgm:t>
    </dgm:pt>
    <dgm:pt modelId="{DC5CD0C2-A4C1-4E86-9572-4376E121A199}" type="parTrans" cxnId="{ECFA6A46-598C-4A5B-B0A4-15CF229B1DA1}">
      <dgm:prSet/>
      <dgm:spPr/>
      <dgm:t>
        <a:bodyPr/>
        <a:lstStyle/>
        <a:p>
          <a:endParaRPr lang="en-US"/>
        </a:p>
      </dgm:t>
    </dgm:pt>
    <dgm:pt modelId="{A7E22C07-620E-4EDB-8F31-6E4FF5CC4880}" type="sibTrans" cxnId="{7A074D54-1655-424A-B71E-3F0C3650D56A}">
      <dgm:prSet/>
      <dgm:spPr/>
      <dgm:t>
        <a:bodyPr/>
        <a:lstStyle/>
        <a:p>
          <a:endParaRPr lang="en-US"/>
        </a:p>
      </dgm:t>
    </dgm:pt>
    <dgm:pt modelId="{84E9F02E-F0BD-4F6D-91C5-812027114AC1}" type="parTrans" cxnId="{7A074D54-1655-424A-B71E-3F0C3650D56A}">
      <dgm:prSet/>
      <dgm:spPr/>
      <dgm:t>
        <a:bodyPr/>
        <a:lstStyle/>
        <a:p>
          <a:endParaRPr lang="en-US"/>
        </a:p>
      </dgm:t>
    </dgm:pt>
    <dgm:pt modelId="{D9CEA04B-05F2-4B08-B4A1-155188B3C564}">
      <dgm:prSet custT="1"/>
      <dgm:spPr>
        <a:solidFill>
          <a:schemeClr val="tx1"/>
        </a:solidFill>
        <a:ln>
          <a:noFill/>
        </a:ln>
      </dgm:spPr>
      <dgm:t>
        <a:bodyPr/>
        <a:lstStyle/>
        <a:p>
          <a:pPr rtl="0"/>
          <a:r>
            <a:rPr lang="en-SG" sz="1600" dirty="0" smtClean="0">
              <a:effectLst>
                <a:outerShdw blurRad="38100" dist="38100" dir="2700000" algn="tl">
                  <a:srgbClr val="000000">
                    <a:alpha val="43137"/>
                  </a:srgbClr>
                </a:outerShdw>
              </a:effectLst>
            </a:rPr>
            <a:t>Supervisor Meeting 3 on 30 Oct 15</a:t>
          </a:r>
          <a:endParaRPr lang="en-US" sz="1600" dirty="0">
            <a:effectLst>
              <a:outerShdw blurRad="38100" dist="38100" dir="2700000" algn="tl">
                <a:srgbClr val="000000">
                  <a:alpha val="43137"/>
                </a:srgbClr>
              </a:outerShdw>
            </a:effectLst>
          </a:endParaRPr>
        </a:p>
      </dgm:t>
    </dgm:pt>
    <dgm:pt modelId="{2DB2E7CC-D7F4-4EEC-BAC1-F59D8DD1321E}">
      <dgm:prSet custT="1"/>
      <dgm:spPr>
        <a:solidFill>
          <a:schemeClr val="tx1"/>
        </a:solidFill>
        <a:ln>
          <a:noFill/>
        </a:ln>
      </dgm:spPr>
      <dgm:t>
        <a:bodyPr/>
        <a:lstStyle/>
        <a:p>
          <a:pPr rtl="0"/>
          <a:r>
            <a:rPr lang="en-US" sz="1800" dirty="0" smtClean="0">
              <a:effectLst>
                <a:outerShdw blurRad="38100" dist="38100" dir="2700000" algn="tl">
                  <a:srgbClr val="000000">
                    <a:alpha val="43137"/>
                  </a:srgbClr>
                </a:outerShdw>
              </a:effectLst>
            </a:rPr>
            <a:t>Immediate Milestone</a:t>
          </a:r>
          <a:endParaRPr lang="en-US" sz="1800" dirty="0">
            <a:effectLst>
              <a:outerShdw blurRad="38100" dist="38100" dir="2700000" algn="tl">
                <a:srgbClr val="000000">
                  <a:alpha val="43137"/>
                </a:srgbClr>
              </a:outerShdw>
            </a:effectLst>
          </a:endParaRPr>
        </a:p>
      </dgm:t>
    </dgm:pt>
    <dgm:pt modelId="{9649D46D-3B1B-4874-8B8D-7E54F5B6C84D}" type="sibTrans" cxnId="{E9270C0E-6BDC-4BEA-85D5-441EAFAB3FF0}">
      <dgm:prSet/>
      <dgm:spPr/>
      <dgm:t>
        <a:bodyPr/>
        <a:lstStyle/>
        <a:p>
          <a:endParaRPr lang="en-US"/>
        </a:p>
      </dgm:t>
    </dgm:pt>
    <dgm:pt modelId="{AE1AE397-6502-4ACE-9497-E1255CF6906E}" type="parTrans" cxnId="{E9270C0E-6BDC-4BEA-85D5-441EAFAB3FF0}">
      <dgm:prSet/>
      <dgm:spPr/>
      <dgm:t>
        <a:bodyPr/>
        <a:lstStyle/>
        <a:p>
          <a:endParaRPr lang="en-US"/>
        </a:p>
      </dgm:t>
    </dgm:pt>
    <dgm:pt modelId="{808E0BAB-0BF3-4DEE-9F0B-AEF21EE49D38}" type="sibTrans" cxnId="{0570DA0F-B677-4139-A70A-0CC061475B79}">
      <dgm:prSet/>
      <dgm:spPr/>
      <dgm:t>
        <a:bodyPr/>
        <a:lstStyle/>
        <a:p>
          <a:endParaRPr lang="en-US"/>
        </a:p>
      </dgm:t>
    </dgm:pt>
    <dgm:pt modelId="{924EF01E-0D75-4102-808C-257908DDDAB2}" type="parTrans" cxnId="{0570DA0F-B677-4139-A70A-0CC061475B79}">
      <dgm:prSet/>
      <dgm:spPr/>
      <dgm:t>
        <a:bodyPr/>
        <a:lstStyle/>
        <a:p>
          <a:endParaRPr lang="en-US"/>
        </a:p>
      </dgm:t>
    </dgm:pt>
    <dgm:pt modelId="{072B02A6-EFBE-4C06-B60E-85289361A3C9}" type="pres">
      <dgm:prSet presAssocID="{5ABC01C7-8560-4229-BBDE-9D5A63B37AF8}" presName="linearFlow" presStyleCnt="0">
        <dgm:presLayoutVars>
          <dgm:dir/>
          <dgm:resizeHandles val="exact"/>
        </dgm:presLayoutVars>
      </dgm:prSet>
      <dgm:spPr/>
      <dgm:t>
        <a:bodyPr/>
        <a:lstStyle/>
        <a:p>
          <a:endParaRPr lang="en-US"/>
        </a:p>
      </dgm:t>
    </dgm:pt>
    <dgm:pt modelId="{BEC7E9A0-5FC3-42CB-B2FC-8A98900AC38B}" type="pres">
      <dgm:prSet presAssocID="{CCE4DFB1-0810-4AE8-AF0B-465925838450}" presName="composite" presStyleCnt="0"/>
      <dgm:spPr/>
    </dgm:pt>
    <dgm:pt modelId="{E5523253-4935-408A-9572-DC8EF80C6C8C}" type="pres">
      <dgm:prSet presAssocID="{CCE4DFB1-0810-4AE8-AF0B-465925838450}" presName="imgShp" presStyleLbl="fgImgPlace1" presStyleIdx="0" presStyleCnt="1" custScaleX="82037" custScaleY="79845" custLinFactNeighborX="-13940" custLinFactNeighborY="162"/>
      <dgm:spPr>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dgm:spPr>
    </dgm:pt>
    <dgm:pt modelId="{F391600B-D955-4DFA-B031-C85319EC0E52}" type="pres">
      <dgm:prSet presAssocID="{CCE4DFB1-0810-4AE8-AF0B-465925838450}" presName="txShp" presStyleLbl="node1" presStyleIdx="0" presStyleCnt="1" custScaleX="143216" custScaleY="98516" custLinFactNeighborX="3830" custLinFactNeighborY="-742">
        <dgm:presLayoutVars>
          <dgm:bulletEnabled val="1"/>
        </dgm:presLayoutVars>
      </dgm:prSet>
      <dgm:spPr/>
      <dgm:t>
        <a:bodyPr/>
        <a:lstStyle/>
        <a:p>
          <a:endParaRPr lang="en-US"/>
        </a:p>
      </dgm:t>
    </dgm:pt>
  </dgm:ptLst>
  <dgm:cxnLst>
    <dgm:cxn modelId="{2345B313-F989-4C21-9B44-D8A4FC8281DB}" srcId="{CCE4DFB1-0810-4AE8-AF0B-465925838450}" destId="{CBD440BC-684E-4277-B290-61782B0EADFE}" srcOrd="2" destOrd="0" parTransId="{29FF520B-E734-45C8-B3FD-E82F9EEA99FE}" sibTransId="{E748F593-40C2-42D9-9419-5EA053890FD3}"/>
    <dgm:cxn modelId="{E9270C0E-6BDC-4BEA-85D5-441EAFAB3FF0}" srcId="{CCE4DFB1-0810-4AE8-AF0B-465925838450}" destId="{2DB2E7CC-D7F4-4EEC-BAC1-F59D8DD1321E}" srcOrd="0" destOrd="0" parTransId="{AE1AE397-6502-4ACE-9497-E1255CF6906E}" sibTransId="{9649D46D-3B1B-4874-8B8D-7E54F5B6C84D}"/>
    <dgm:cxn modelId="{ECFA6A46-598C-4A5B-B0A4-15CF229B1DA1}" srcId="{CCE4DFB1-0810-4AE8-AF0B-465925838450}" destId="{B0A1B1C7-2C4D-45EE-A465-3E8B0F229F41}" srcOrd="1" destOrd="0" parTransId="{DC5CD0C2-A4C1-4E86-9572-4376E121A199}" sibTransId="{747D6C4D-DA31-4AC7-88E1-07B857E7516A}"/>
    <dgm:cxn modelId="{002AEFB7-5464-4A2E-A930-00F590039469}" type="presOf" srcId="{D9CEA04B-05F2-4B08-B4A1-155188B3C564}" destId="{F391600B-D955-4DFA-B031-C85319EC0E52}" srcOrd="0" destOrd="2" presId="urn:microsoft.com/office/officeart/2005/8/layout/vList3"/>
    <dgm:cxn modelId="{E6AEAFAB-89D1-44FE-8227-997CF76021E3}" type="presOf" srcId="{5ABC01C7-8560-4229-BBDE-9D5A63B37AF8}" destId="{072B02A6-EFBE-4C06-B60E-85289361A3C9}" srcOrd="0" destOrd="0" presId="urn:microsoft.com/office/officeart/2005/8/layout/vList3"/>
    <dgm:cxn modelId="{96CFAAD0-27D1-4C62-A603-4DCCAD997220}" type="presOf" srcId="{CAAD75AB-C80B-4B22-AD1F-83405D31B7E0}" destId="{F391600B-D955-4DFA-B031-C85319EC0E52}" srcOrd="0" destOrd="4" presId="urn:microsoft.com/office/officeart/2005/8/layout/vList3"/>
    <dgm:cxn modelId="{7A074D54-1655-424A-B71E-3F0C3650D56A}" srcId="{B0A1B1C7-2C4D-45EE-A465-3E8B0F229F41}" destId="{CAAD75AB-C80B-4B22-AD1F-83405D31B7E0}" srcOrd="0" destOrd="0" parTransId="{84E9F02E-F0BD-4F6D-91C5-812027114AC1}" sibTransId="{A7E22C07-620E-4EDB-8F31-6E4FF5CC4880}"/>
    <dgm:cxn modelId="{5C94CB09-C051-44C8-9670-DE12CCB7CDED}" type="presOf" srcId="{B0A1B1C7-2C4D-45EE-A465-3E8B0F229F41}" destId="{F391600B-D955-4DFA-B031-C85319EC0E52}" srcOrd="0" destOrd="3" presId="urn:microsoft.com/office/officeart/2005/8/layout/vList3"/>
    <dgm:cxn modelId="{11C734C3-ED7A-4087-9BC2-1A87FC5F7DD0}" type="presOf" srcId="{CBD440BC-684E-4277-B290-61782B0EADFE}" destId="{F391600B-D955-4DFA-B031-C85319EC0E52}" srcOrd="0" destOrd="5" presId="urn:microsoft.com/office/officeart/2005/8/layout/vList3"/>
    <dgm:cxn modelId="{5A2B2327-B4E6-4EDE-A93F-378888AC370F}" type="presOf" srcId="{CCE4DFB1-0810-4AE8-AF0B-465925838450}" destId="{F391600B-D955-4DFA-B031-C85319EC0E52}" srcOrd="0" destOrd="0" presId="urn:microsoft.com/office/officeart/2005/8/layout/vList3"/>
    <dgm:cxn modelId="{0570DA0F-B677-4139-A70A-0CC061475B79}" srcId="{2DB2E7CC-D7F4-4EEC-BAC1-F59D8DD1321E}" destId="{D9CEA04B-05F2-4B08-B4A1-155188B3C564}" srcOrd="0" destOrd="0" parTransId="{924EF01E-0D75-4102-808C-257908DDDAB2}" sibTransId="{808E0BAB-0BF3-4DEE-9F0B-AEF21EE49D38}"/>
    <dgm:cxn modelId="{29DAC306-5ABE-4A65-8488-0B70C6145486}" type="presOf" srcId="{2DB2E7CC-D7F4-4EEC-BAC1-F59D8DD1321E}" destId="{F391600B-D955-4DFA-B031-C85319EC0E52}" srcOrd="0" destOrd="1" presId="urn:microsoft.com/office/officeart/2005/8/layout/vList3"/>
    <dgm:cxn modelId="{6A2A8A88-CD27-434F-877A-4FC140F94402}" srcId="{5ABC01C7-8560-4229-BBDE-9D5A63B37AF8}" destId="{CCE4DFB1-0810-4AE8-AF0B-465925838450}" srcOrd="0" destOrd="0" parTransId="{3F35F0CC-93EE-4C77-9BFB-426D4E5FF2D0}" sibTransId="{855139E8-6D84-44E5-A1B5-E6F21A22ACF0}"/>
    <dgm:cxn modelId="{B7702261-8DF8-4AF7-A3BF-1574758632C8}" type="presParOf" srcId="{072B02A6-EFBE-4C06-B60E-85289361A3C9}" destId="{BEC7E9A0-5FC3-42CB-B2FC-8A98900AC38B}" srcOrd="0" destOrd="0" presId="urn:microsoft.com/office/officeart/2005/8/layout/vList3"/>
    <dgm:cxn modelId="{F53A7D1E-04BD-48E5-A3F6-4D918782B496}" type="presParOf" srcId="{BEC7E9A0-5FC3-42CB-B2FC-8A98900AC38B}" destId="{E5523253-4935-408A-9572-DC8EF80C6C8C}" srcOrd="0" destOrd="0" presId="urn:microsoft.com/office/officeart/2005/8/layout/vList3"/>
    <dgm:cxn modelId="{176562C3-8F83-4D66-A5EE-FA37BA5D64BC}" type="presParOf" srcId="{BEC7E9A0-5FC3-42CB-B2FC-8A98900AC38B}" destId="{F391600B-D955-4DFA-B031-C85319EC0E52}" srcOrd="1" destOrd="0" presId="urn:microsoft.com/office/officeart/2005/8/layout/vList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ADDFBFE-C18A-46E2-A9D4-22101D739DFC}"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386707D5-B5A4-41C7-B0E9-5D9719A55112}">
      <dgm:prSet/>
      <dgm:spPr>
        <a:solidFill>
          <a:srgbClr val="00B050"/>
        </a:solidFill>
      </dgm:spPr>
      <dgm:t>
        <a:bodyPr/>
        <a:lstStyle/>
        <a:p>
          <a:pPr rtl="0"/>
          <a:r>
            <a:rPr lang="en-SG" sz="2000" b="1" dirty="0" smtClean="0">
              <a:effectLst>
                <a:outerShdw blurRad="38100" dist="38100" dir="2700000" algn="tl">
                  <a:srgbClr val="000000">
                    <a:alpha val="43137"/>
                  </a:srgbClr>
                </a:outerShdw>
              </a:effectLst>
            </a:rPr>
            <a:t>Existing:</a:t>
          </a:r>
          <a:endParaRPr lang="en-US" sz="2000" dirty="0">
            <a:effectLst>
              <a:outerShdw blurRad="38100" dist="38100" dir="2700000" algn="tl">
                <a:srgbClr val="000000">
                  <a:alpha val="43137"/>
                </a:srgbClr>
              </a:outerShdw>
            </a:effectLst>
          </a:endParaRPr>
        </a:p>
      </dgm:t>
    </dgm:pt>
    <dgm:pt modelId="{3B48EBBF-DEBC-4298-ADBC-170A532AB2A4}" type="parTrans" cxnId="{3CE01B27-E681-4572-88AC-ED0A90FBD985}">
      <dgm:prSet/>
      <dgm:spPr/>
      <dgm:t>
        <a:bodyPr/>
        <a:lstStyle/>
        <a:p>
          <a:endParaRPr lang="en-US"/>
        </a:p>
      </dgm:t>
    </dgm:pt>
    <dgm:pt modelId="{78DBC40D-8F23-4B9E-B454-1F0C19B8541D}" type="sibTrans" cxnId="{3CE01B27-E681-4572-88AC-ED0A90FBD985}">
      <dgm:prSet/>
      <dgm:spPr/>
      <dgm:t>
        <a:bodyPr/>
        <a:lstStyle/>
        <a:p>
          <a:endParaRPr lang="en-US"/>
        </a:p>
      </dgm:t>
    </dgm:pt>
    <dgm:pt modelId="{43F6B106-F5BA-4D00-86B4-29C6BDD598EA}">
      <dgm:prSet custT="1"/>
      <dgm:spPr>
        <a:solidFill>
          <a:srgbClr val="00B050"/>
        </a:solidFill>
      </dgm:spPr>
      <dgm:t>
        <a:bodyPr/>
        <a:lstStyle/>
        <a:p>
          <a:pPr rtl="0"/>
          <a:r>
            <a:rPr lang="en-SG" sz="1800" dirty="0" smtClean="0">
              <a:effectLst>
                <a:outerShdw blurRad="38100" dist="38100" dir="2700000" algn="tl">
                  <a:srgbClr val="000000">
                    <a:alpha val="43137"/>
                  </a:srgbClr>
                </a:outerShdw>
              </a:effectLst>
            </a:rPr>
            <a:t>Inaccurate estimation of time for implementing Dual Interfaces (JSON APIs) due to its complexity. </a:t>
          </a:r>
          <a:endParaRPr lang="en-US" sz="1800" dirty="0">
            <a:effectLst>
              <a:outerShdw blurRad="38100" dist="38100" dir="2700000" algn="tl">
                <a:srgbClr val="000000">
                  <a:alpha val="43137"/>
                </a:srgbClr>
              </a:outerShdw>
            </a:effectLst>
          </a:endParaRPr>
        </a:p>
      </dgm:t>
    </dgm:pt>
    <dgm:pt modelId="{24739B93-DCC6-4F67-9FAE-BB0758F7937C}" type="parTrans" cxnId="{9A70A9CB-7E16-4684-82E4-B8C32B0A1B4E}">
      <dgm:prSet/>
      <dgm:spPr/>
      <dgm:t>
        <a:bodyPr/>
        <a:lstStyle/>
        <a:p>
          <a:endParaRPr lang="en-US"/>
        </a:p>
      </dgm:t>
    </dgm:pt>
    <dgm:pt modelId="{4BE23BB8-6A16-4172-8815-D02EC9411617}" type="sibTrans" cxnId="{9A70A9CB-7E16-4684-82E4-B8C32B0A1B4E}">
      <dgm:prSet/>
      <dgm:spPr/>
      <dgm:t>
        <a:bodyPr/>
        <a:lstStyle/>
        <a:p>
          <a:endParaRPr lang="en-US"/>
        </a:p>
      </dgm:t>
    </dgm:pt>
    <dgm:pt modelId="{87C5168B-1837-441D-B5DA-6A709747F481}">
      <dgm:prSet custT="1"/>
      <dgm:spPr>
        <a:solidFill>
          <a:srgbClr val="00B050"/>
        </a:solidFill>
      </dgm:spPr>
      <dgm:t>
        <a:bodyPr/>
        <a:lstStyle/>
        <a:p>
          <a:pPr rtl="0"/>
          <a:r>
            <a:rPr lang="en-US" sz="1800" dirty="0" smtClean="0">
              <a:effectLst>
                <a:outerShdw blurRad="38100" dist="38100" dir="2700000" algn="tl">
                  <a:srgbClr val="000000">
                    <a:alpha val="43137"/>
                  </a:srgbClr>
                </a:outerShdw>
              </a:effectLst>
            </a:rPr>
            <a:t>JSON output maybe incorrect and more time is required to debug these issues</a:t>
          </a:r>
          <a:endParaRPr lang="en-US" sz="1800" dirty="0">
            <a:effectLst>
              <a:outerShdw blurRad="38100" dist="38100" dir="2700000" algn="tl">
                <a:srgbClr val="000000">
                  <a:alpha val="43137"/>
                </a:srgbClr>
              </a:outerShdw>
            </a:effectLst>
          </a:endParaRPr>
        </a:p>
      </dgm:t>
    </dgm:pt>
    <dgm:pt modelId="{84ACA0F1-06D3-4F70-8D70-9B59A090A95D}" type="parTrans" cxnId="{CA0F72A1-AC2E-472F-B402-EEFB549642F2}">
      <dgm:prSet/>
      <dgm:spPr/>
      <dgm:t>
        <a:bodyPr/>
        <a:lstStyle/>
        <a:p>
          <a:endParaRPr lang="en-US"/>
        </a:p>
      </dgm:t>
    </dgm:pt>
    <dgm:pt modelId="{F4F2C0B8-0EC0-4027-AAD0-5A13106FAE92}" type="sibTrans" cxnId="{CA0F72A1-AC2E-472F-B402-EEFB549642F2}">
      <dgm:prSet/>
      <dgm:spPr/>
      <dgm:t>
        <a:bodyPr/>
        <a:lstStyle/>
        <a:p>
          <a:endParaRPr lang="en-US"/>
        </a:p>
      </dgm:t>
    </dgm:pt>
    <dgm:pt modelId="{DAABCF93-D8C3-477A-894D-7BE86B12A5E4}">
      <dgm:prSet/>
      <dgm:spPr>
        <a:solidFill>
          <a:srgbClr val="C00000"/>
        </a:solidFill>
      </dgm:spPr>
      <dgm:t>
        <a:bodyPr/>
        <a:lstStyle/>
        <a:p>
          <a:pPr rtl="0"/>
          <a:r>
            <a:rPr lang="en-SG" sz="2000" b="1" dirty="0" smtClean="0">
              <a:effectLst>
                <a:outerShdw blurRad="38100" dist="38100" dir="2700000" algn="tl">
                  <a:srgbClr val="000000">
                    <a:alpha val="43137"/>
                  </a:srgbClr>
                </a:outerShdw>
              </a:effectLst>
            </a:rPr>
            <a:t>Potential (Foreseeable):</a:t>
          </a:r>
          <a:endParaRPr lang="en-US" sz="2000" dirty="0">
            <a:effectLst>
              <a:outerShdw blurRad="38100" dist="38100" dir="2700000" algn="tl">
                <a:srgbClr val="000000">
                  <a:alpha val="43137"/>
                </a:srgbClr>
              </a:outerShdw>
            </a:effectLst>
          </a:endParaRPr>
        </a:p>
      </dgm:t>
    </dgm:pt>
    <dgm:pt modelId="{686DFB87-C9FB-426A-BFB9-7797B456BC2C}" type="parTrans" cxnId="{AB20617D-C521-46E5-A944-EF654398D217}">
      <dgm:prSet/>
      <dgm:spPr/>
      <dgm:t>
        <a:bodyPr/>
        <a:lstStyle/>
        <a:p>
          <a:endParaRPr lang="en-US"/>
        </a:p>
      </dgm:t>
    </dgm:pt>
    <dgm:pt modelId="{A2826379-CBAD-4B27-8BAD-98553CEE0735}" type="sibTrans" cxnId="{AB20617D-C521-46E5-A944-EF654398D217}">
      <dgm:prSet/>
      <dgm:spPr/>
      <dgm:t>
        <a:bodyPr/>
        <a:lstStyle/>
        <a:p>
          <a:endParaRPr lang="en-US"/>
        </a:p>
      </dgm:t>
    </dgm:pt>
    <dgm:pt modelId="{5758224B-B9D4-41FA-B8B1-42D113959C81}">
      <dgm:prSet custT="1"/>
      <dgm:spPr>
        <a:solidFill>
          <a:srgbClr val="C00000"/>
        </a:solidFill>
      </dgm:spPr>
      <dgm:t>
        <a:bodyPr/>
        <a:lstStyle/>
        <a:p>
          <a:pPr rtl="0"/>
          <a:r>
            <a:rPr lang="en-SG" sz="1800" dirty="0" smtClean="0">
              <a:effectLst>
                <a:outerShdw blurRad="38100" dist="38100" dir="2700000" algn="tl">
                  <a:srgbClr val="000000">
                    <a:alpha val="43137"/>
                  </a:srgbClr>
                </a:outerShdw>
              </a:effectLst>
            </a:rPr>
            <a:t>Smartphone Usage </a:t>
          </a:r>
          <a:r>
            <a:rPr lang="en-SG" sz="1800" dirty="0" err="1" smtClean="0">
              <a:effectLst>
                <a:outerShdw blurRad="38100" dist="38100" dir="2700000" algn="tl">
                  <a:srgbClr val="000000">
                    <a:alpha val="43137"/>
                  </a:srgbClr>
                </a:outerShdw>
              </a:effectLst>
            </a:rPr>
            <a:t>Heatmap</a:t>
          </a:r>
          <a:r>
            <a:rPr lang="en-SG" sz="1800" dirty="0" smtClean="0">
              <a:effectLst>
                <a:outerShdw blurRad="38100" dist="38100" dir="2700000" algn="tl">
                  <a:srgbClr val="000000">
                    <a:alpha val="43137"/>
                  </a:srgbClr>
                </a:outerShdw>
              </a:effectLst>
            </a:rPr>
            <a:t> &amp; Social Activeness Report functionalities could be relatively complicated than as expected</a:t>
          </a:r>
          <a:endParaRPr lang="en-US" sz="1800" dirty="0">
            <a:effectLst>
              <a:outerShdw blurRad="38100" dist="38100" dir="2700000" algn="tl">
                <a:srgbClr val="000000">
                  <a:alpha val="43137"/>
                </a:srgbClr>
              </a:outerShdw>
            </a:effectLst>
          </a:endParaRPr>
        </a:p>
      </dgm:t>
    </dgm:pt>
    <dgm:pt modelId="{3FF5B6B8-0711-4C0A-B953-E87838C1773F}" type="parTrans" cxnId="{F42FB452-9F68-4486-9716-90C8D52EE629}">
      <dgm:prSet/>
      <dgm:spPr/>
      <dgm:t>
        <a:bodyPr/>
        <a:lstStyle/>
        <a:p>
          <a:endParaRPr lang="en-US"/>
        </a:p>
      </dgm:t>
    </dgm:pt>
    <dgm:pt modelId="{58AD220A-EE96-4A36-BFC0-A40677B3F032}" type="sibTrans" cxnId="{F42FB452-9F68-4486-9716-90C8D52EE629}">
      <dgm:prSet/>
      <dgm:spPr/>
      <dgm:t>
        <a:bodyPr/>
        <a:lstStyle/>
        <a:p>
          <a:endParaRPr lang="en-US"/>
        </a:p>
      </dgm:t>
    </dgm:pt>
    <dgm:pt modelId="{4FD26156-2999-4AE3-BB38-75DD20B6D15A}">
      <dgm:prSet custT="1"/>
      <dgm:spPr>
        <a:solidFill>
          <a:srgbClr val="C00000"/>
        </a:solidFill>
      </dgm:spPr>
      <dgm:t>
        <a:bodyPr/>
        <a:lstStyle/>
        <a:p>
          <a:pPr rtl="0"/>
          <a:r>
            <a:rPr lang="en-SG" sz="1800" dirty="0" smtClean="0">
              <a:effectLst>
                <a:outerShdw blurRad="38100" dist="38100" dir="2700000" algn="tl">
                  <a:srgbClr val="000000">
                    <a:alpha val="43137"/>
                  </a:srgbClr>
                </a:outerShdw>
              </a:effectLst>
            </a:rPr>
            <a:t>Certain test cases for certain functionalities could be missed out</a:t>
          </a:r>
          <a:endParaRPr lang="en-US" sz="1800" dirty="0">
            <a:effectLst>
              <a:outerShdw blurRad="38100" dist="38100" dir="2700000" algn="tl">
                <a:srgbClr val="000000">
                  <a:alpha val="43137"/>
                </a:srgbClr>
              </a:outerShdw>
            </a:effectLst>
          </a:endParaRPr>
        </a:p>
      </dgm:t>
    </dgm:pt>
    <dgm:pt modelId="{5D335BF8-F5C9-49A6-9DFE-2B4552683125}" type="parTrans" cxnId="{8455DB32-2E65-4365-8933-9079EF0D93B5}">
      <dgm:prSet/>
      <dgm:spPr/>
      <dgm:t>
        <a:bodyPr/>
        <a:lstStyle/>
        <a:p>
          <a:endParaRPr lang="en-US"/>
        </a:p>
      </dgm:t>
    </dgm:pt>
    <dgm:pt modelId="{7942DA6B-2AEB-42CC-B67D-0DD38D378F0D}" type="sibTrans" cxnId="{8455DB32-2E65-4365-8933-9079EF0D93B5}">
      <dgm:prSet/>
      <dgm:spPr/>
      <dgm:t>
        <a:bodyPr/>
        <a:lstStyle/>
        <a:p>
          <a:endParaRPr lang="en-US"/>
        </a:p>
      </dgm:t>
    </dgm:pt>
    <dgm:pt modelId="{20D7A995-DDD0-4876-A0D1-46604F2177FA}">
      <dgm:prSet custT="1"/>
      <dgm:spPr>
        <a:solidFill>
          <a:srgbClr val="C00000"/>
        </a:solidFill>
      </dgm:spPr>
      <dgm:t>
        <a:bodyPr/>
        <a:lstStyle/>
        <a:p>
          <a:pPr rtl="0"/>
          <a:r>
            <a:rPr lang="en-SG" sz="1800" dirty="0" smtClean="0">
              <a:effectLst>
                <a:outerShdw blurRad="38100" dist="38100" dir="2700000" algn="tl">
                  <a:srgbClr val="000000">
                    <a:alpha val="43137"/>
                  </a:srgbClr>
                </a:outerShdw>
              </a:effectLst>
            </a:rPr>
            <a:t>Outputs from previous functionalities might be incorrect. Thus, additional</a:t>
          </a:r>
          <a:r>
            <a:rPr lang="en-US" sz="1800" dirty="0" smtClean="0">
              <a:effectLst>
                <a:outerShdw blurRad="38100" dist="38100" dir="2700000" algn="tl">
                  <a:srgbClr val="000000">
                    <a:alpha val="43137"/>
                  </a:srgbClr>
                </a:outerShdw>
              </a:effectLst>
            </a:rPr>
            <a:t> time may required to debug these issues</a:t>
          </a:r>
          <a:endParaRPr lang="en-US" sz="1800" dirty="0">
            <a:effectLst>
              <a:outerShdw blurRad="38100" dist="38100" dir="2700000" algn="tl">
                <a:srgbClr val="000000">
                  <a:alpha val="43137"/>
                </a:srgbClr>
              </a:outerShdw>
            </a:effectLst>
          </a:endParaRPr>
        </a:p>
      </dgm:t>
    </dgm:pt>
    <dgm:pt modelId="{CC2AB229-06D4-4BD0-B2D6-F4921A2ED63D}" type="parTrans" cxnId="{9F701D41-C8A6-4A8C-9A1F-7D3C75A30E8A}">
      <dgm:prSet/>
      <dgm:spPr/>
      <dgm:t>
        <a:bodyPr/>
        <a:lstStyle/>
        <a:p>
          <a:endParaRPr lang="en-US"/>
        </a:p>
      </dgm:t>
    </dgm:pt>
    <dgm:pt modelId="{3B522BC3-C7BC-4C91-9B4B-E829406C58F1}" type="sibTrans" cxnId="{9F701D41-C8A6-4A8C-9A1F-7D3C75A30E8A}">
      <dgm:prSet/>
      <dgm:spPr/>
      <dgm:t>
        <a:bodyPr/>
        <a:lstStyle/>
        <a:p>
          <a:endParaRPr lang="en-US"/>
        </a:p>
      </dgm:t>
    </dgm:pt>
    <dgm:pt modelId="{61BCDB1F-B062-4AA8-B2A3-5F03965326CA}">
      <dgm:prSet custT="1"/>
      <dgm:spPr>
        <a:solidFill>
          <a:srgbClr val="C00000"/>
        </a:solidFill>
      </dgm:spPr>
      <dgm:t>
        <a:bodyPr/>
        <a:lstStyle/>
        <a:p>
          <a:pPr rtl="0"/>
          <a:r>
            <a:rPr lang="en-SG" sz="1800" smtClean="0">
              <a:effectLst>
                <a:outerShdw blurRad="38100" dist="38100" dir="2700000" algn="tl">
                  <a:srgbClr val="000000">
                    <a:alpha val="43137"/>
                  </a:srgbClr>
                </a:outerShdw>
              </a:effectLst>
            </a:rPr>
            <a:t>Might </a:t>
          </a:r>
          <a:r>
            <a:rPr lang="en-SG" sz="1800" dirty="0" smtClean="0">
              <a:effectLst>
                <a:outerShdw blurRad="38100" dist="38100" dir="2700000" algn="tl">
                  <a:srgbClr val="000000">
                    <a:alpha val="43137"/>
                  </a:srgbClr>
                </a:outerShdw>
              </a:effectLst>
            </a:rPr>
            <a:t>have insufficient time to beautify UIs (Twitter Bootstrap)</a:t>
          </a:r>
          <a:endParaRPr lang="en-US" sz="1800" dirty="0">
            <a:effectLst>
              <a:outerShdw blurRad="38100" dist="38100" dir="2700000" algn="tl">
                <a:srgbClr val="000000">
                  <a:alpha val="43137"/>
                </a:srgbClr>
              </a:outerShdw>
            </a:effectLst>
          </a:endParaRPr>
        </a:p>
      </dgm:t>
    </dgm:pt>
    <dgm:pt modelId="{F056B356-46BF-45F7-B9A3-855DB14D8405}" type="parTrans" cxnId="{0D60927C-4F79-414F-9F90-5899081D725E}">
      <dgm:prSet/>
      <dgm:spPr/>
      <dgm:t>
        <a:bodyPr/>
        <a:lstStyle/>
        <a:p>
          <a:endParaRPr lang="en-US"/>
        </a:p>
      </dgm:t>
    </dgm:pt>
    <dgm:pt modelId="{E52B3A7F-3680-4536-B9F1-624CFCEB77CF}" type="sibTrans" cxnId="{0D60927C-4F79-414F-9F90-5899081D725E}">
      <dgm:prSet/>
      <dgm:spPr/>
      <dgm:t>
        <a:bodyPr/>
        <a:lstStyle/>
        <a:p>
          <a:endParaRPr lang="en-US"/>
        </a:p>
      </dgm:t>
    </dgm:pt>
    <dgm:pt modelId="{E658EEF9-2C4C-4255-9610-6DEB9F28AF6D}" type="pres">
      <dgm:prSet presAssocID="{5ADDFBFE-C18A-46E2-A9D4-22101D739DFC}" presName="linear" presStyleCnt="0">
        <dgm:presLayoutVars>
          <dgm:dir/>
          <dgm:resizeHandles val="exact"/>
        </dgm:presLayoutVars>
      </dgm:prSet>
      <dgm:spPr/>
      <dgm:t>
        <a:bodyPr/>
        <a:lstStyle/>
        <a:p>
          <a:endParaRPr lang="en-US"/>
        </a:p>
      </dgm:t>
    </dgm:pt>
    <dgm:pt modelId="{829E09DF-462D-47F8-8A3E-5F3C0BA07E31}" type="pres">
      <dgm:prSet presAssocID="{386707D5-B5A4-41C7-B0E9-5D9719A55112}" presName="comp" presStyleCnt="0"/>
      <dgm:spPr/>
    </dgm:pt>
    <dgm:pt modelId="{C17AE63F-481E-4F30-BB62-5652F885490C}" type="pres">
      <dgm:prSet presAssocID="{386707D5-B5A4-41C7-B0E9-5D9719A55112}" presName="box" presStyleLbl="node1" presStyleIdx="0" presStyleCnt="2" custLinFactNeighborX="0" custLinFactNeighborY="-1422"/>
      <dgm:spPr/>
      <dgm:t>
        <a:bodyPr/>
        <a:lstStyle/>
        <a:p>
          <a:endParaRPr lang="en-US"/>
        </a:p>
      </dgm:t>
    </dgm:pt>
    <dgm:pt modelId="{8B7CED1F-DF87-41A2-A2F1-44831FD6A8EC}" type="pres">
      <dgm:prSet presAssocID="{386707D5-B5A4-41C7-B0E9-5D9719A55112}" presName="img" presStyleLbl="fgImgPlace1" presStyleIdx="0" presStyleCnt="2" custScaleX="89038"/>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5000" b="-15000"/>
          </a:stretch>
        </a:blipFill>
      </dgm:spPr>
    </dgm:pt>
    <dgm:pt modelId="{C0B9FE50-845A-44D9-915F-76088E1FE48A}" type="pres">
      <dgm:prSet presAssocID="{386707D5-B5A4-41C7-B0E9-5D9719A55112}" presName="text" presStyleLbl="node1" presStyleIdx="0" presStyleCnt="2">
        <dgm:presLayoutVars>
          <dgm:bulletEnabled val="1"/>
        </dgm:presLayoutVars>
      </dgm:prSet>
      <dgm:spPr/>
      <dgm:t>
        <a:bodyPr/>
        <a:lstStyle/>
        <a:p>
          <a:endParaRPr lang="en-US"/>
        </a:p>
      </dgm:t>
    </dgm:pt>
    <dgm:pt modelId="{2966A8AE-B333-44B2-B258-A3BC577EE53F}" type="pres">
      <dgm:prSet presAssocID="{78DBC40D-8F23-4B9E-B454-1F0C19B8541D}" presName="spacer" presStyleCnt="0"/>
      <dgm:spPr/>
    </dgm:pt>
    <dgm:pt modelId="{1E02D1DD-FA10-4A91-9641-B6469616EE5C}" type="pres">
      <dgm:prSet presAssocID="{DAABCF93-D8C3-477A-894D-7BE86B12A5E4}" presName="comp" presStyleCnt="0"/>
      <dgm:spPr/>
    </dgm:pt>
    <dgm:pt modelId="{9157C082-67C6-405A-ABCB-8DD20902577B}" type="pres">
      <dgm:prSet presAssocID="{DAABCF93-D8C3-477A-894D-7BE86B12A5E4}" presName="box" presStyleLbl="node1" presStyleIdx="1" presStyleCnt="2"/>
      <dgm:spPr/>
      <dgm:t>
        <a:bodyPr/>
        <a:lstStyle/>
        <a:p>
          <a:endParaRPr lang="en-US"/>
        </a:p>
      </dgm:t>
    </dgm:pt>
    <dgm:pt modelId="{6BA41E24-1ABB-4415-8D9D-E601E784DCC7}" type="pres">
      <dgm:prSet presAssocID="{DAABCF93-D8C3-477A-894D-7BE86B12A5E4}" presName="img" presStyleLbl="fgImgPlace1" presStyleIdx="1" presStyleCnt="2" custScaleX="91924"/>
      <dgm:spPr>
        <a:blipFill>
          <a:blip xmlns:r="http://schemas.openxmlformats.org/officeDocument/2006/relationships" r:embed="rId2">
            <a:extLst>
              <a:ext uri="{28A0092B-C50C-407E-A947-70E740481C1C}">
                <a14:useLocalDpi xmlns:a14="http://schemas.microsoft.com/office/drawing/2010/main" val="0"/>
              </a:ext>
            </a:extLst>
          </a:blip>
          <a:srcRect/>
          <a:stretch>
            <a:fillRect l="-2000" r="-2000"/>
          </a:stretch>
        </a:blipFill>
      </dgm:spPr>
    </dgm:pt>
    <dgm:pt modelId="{9F2C06E3-FC9F-452D-A18A-7F75B3704040}" type="pres">
      <dgm:prSet presAssocID="{DAABCF93-D8C3-477A-894D-7BE86B12A5E4}" presName="text" presStyleLbl="node1" presStyleIdx="1" presStyleCnt="2">
        <dgm:presLayoutVars>
          <dgm:bulletEnabled val="1"/>
        </dgm:presLayoutVars>
      </dgm:prSet>
      <dgm:spPr/>
      <dgm:t>
        <a:bodyPr/>
        <a:lstStyle/>
        <a:p>
          <a:endParaRPr lang="en-US"/>
        </a:p>
      </dgm:t>
    </dgm:pt>
  </dgm:ptLst>
  <dgm:cxnLst>
    <dgm:cxn modelId="{9F701D41-C8A6-4A8C-9A1F-7D3C75A30E8A}" srcId="{DAABCF93-D8C3-477A-894D-7BE86B12A5E4}" destId="{20D7A995-DDD0-4876-A0D1-46604F2177FA}" srcOrd="2" destOrd="0" parTransId="{CC2AB229-06D4-4BD0-B2D6-F4921A2ED63D}" sibTransId="{3B522BC3-C7BC-4C91-9B4B-E829406C58F1}"/>
    <dgm:cxn modelId="{9AB68B8E-B448-470F-8708-43FF496D5BBB}" type="presOf" srcId="{20D7A995-DDD0-4876-A0D1-46604F2177FA}" destId="{9F2C06E3-FC9F-452D-A18A-7F75B3704040}" srcOrd="1" destOrd="3" presId="urn:microsoft.com/office/officeart/2005/8/layout/vList4"/>
    <dgm:cxn modelId="{75D0C4C9-B4AF-467C-861B-2A652A16A5FC}" type="presOf" srcId="{5758224B-B9D4-41FA-B8B1-42D113959C81}" destId="{9F2C06E3-FC9F-452D-A18A-7F75B3704040}" srcOrd="1" destOrd="1" presId="urn:microsoft.com/office/officeart/2005/8/layout/vList4"/>
    <dgm:cxn modelId="{555C5E78-9DFF-4A37-9ED9-8C138A0406BA}" type="presOf" srcId="{43F6B106-F5BA-4D00-86B4-29C6BDD598EA}" destId="{C0B9FE50-845A-44D9-915F-76088E1FE48A}" srcOrd="1" destOrd="1" presId="urn:microsoft.com/office/officeart/2005/8/layout/vList4"/>
    <dgm:cxn modelId="{CA0F72A1-AC2E-472F-B402-EEFB549642F2}" srcId="{386707D5-B5A4-41C7-B0E9-5D9719A55112}" destId="{87C5168B-1837-441D-B5DA-6A709747F481}" srcOrd="1" destOrd="0" parTransId="{84ACA0F1-06D3-4F70-8D70-9B59A090A95D}" sibTransId="{F4F2C0B8-0EC0-4027-AAD0-5A13106FAE92}"/>
    <dgm:cxn modelId="{1F54DE42-AD1D-437B-8C53-67ED6B89F934}" type="presOf" srcId="{87C5168B-1837-441D-B5DA-6A709747F481}" destId="{C17AE63F-481E-4F30-BB62-5652F885490C}" srcOrd="0" destOrd="2" presId="urn:microsoft.com/office/officeart/2005/8/layout/vList4"/>
    <dgm:cxn modelId="{3CE01B27-E681-4572-88AC-ED0A90FBD985}" srcId="{5ADDFBFE-C18A-46E2-A9D4-22101D739DFC}" destId="{386707D5-B5A4-41C7-B0E9-5D9719A55112}" srcOrd="0" destOrd="0" parTransId="{3B48EBBF-DEBC-4298-ADBC-170A532AB2A4}" sibTransId="{78DBC40D-8F23-4B9E-B454-1F0C19B8541D}"/>
    <dgm:cxn modelId="{FE54DF87-FA98-459D-847D-87C1899522CA}" type="presOf" srcId="{43F6B106-F5BA-4D00-86B4-29C6BDD598EA}" destId="{C17AE63F-481E-4F30-BB62-5652F885490C}" srcOrd="0" destOrd="1" presId="urn:microsoft.com/office/officeart/2005/8/layout/vList4"/>
    <dgm:cxn modelId="{8455DB32-2E65-4365-8933-9079EF0D93B5}" srcId="{DAABCF93-D8C3-477A-894D-7BE86B12A5E4}" destId="{4FD26156-2999-4AE3-BB38-75DD20B6D15A}" srcOrd="1" destOrd="0" parTransId="{5D335BF8-F5C9-49A6-9DFE-2B4552683125}" sibTransId="{7942DA6B-2AEB-42CC-B67D-0DD38D378F0D}"/>
    <dgm:cxn modelId="{6923E766-2803-489B-A449-0FE986FD1705}" type="presOf" srcId="{5ADDFBFE-C18A-46E2-A9D4-22101D739DFC}" destId="{E658EEF9-2C4C-4255-9610-6DEB9F28AF6D}" srcOrd="0" destOrd="0" presId="urn:microsoft.com/office/officeart/2005/8/layout/vList4"/>
    <dgm:cxn modelId="{34F841AB-B3A8-4D0E-9992-E88D09FFBB19}" type="presOf" srcId="{4FD26156-2999-4AE3-BB38-75DD20B6D15A}" destId="{9157C082-67C6-405A-ABCB-8DD20902577B}" srcOrd="0" destOrd="2" presId="urn:microsoft.com/office/officeart/2005/8/layout/vList4"/>
    <dgm:cxn modelId="{E90D8346-DBF0-44EE-AAB8-3903DDCD0CDE}" type="presOf" srcId="{DAABCF93-D8C3-477A-894D-7BE86B12A5E4}" destId="{9157C082-67C6-405A-ABCB-8DD20902577B}" srcOrd="0" destOrd="0" presId="urn:microsoft.com/office/officeart/2005/8/layout/vList4"/>
    <dgm:cxn modelId="{FF62CE8F-E8CC-4791-B3FD-9CD86423132B}" type="presOf" srcId="{4FD26156-2999-4AE3-BB38-75DD20B6D15A}" destId="{9F2C06E3-FC9F-452D-A18A-7F75B3704040}" srcOrd="1" destOrd="2" presId="urn:microsoft.com/office/officeart/2005/8/layout/vList4"/>
    <dgm:cxn modelId="{8787493C-82F5-48F3-BE43-EA495312DCF7}" type="presOf" srcId="{386707D5-B5A4-41C7-B0E9-5D9719A55112}" destId="{C17AE63F-481E-4F30-BB62-5652F885490C}" srcOrd="0" destOrd="0" presId="urn:microsoft.com/office/officeart/2005/8/layout/vList4"/>
    <dgm:cxn modelId="{F42FB452-9F68-4486-9716-90C8D52EE629}" srcId="{DAABCF93-D8C3-477A-894D-7BE86B12A5E4}" destId="{5758224B-B9D4-41FA-B8B1-42D113959C81}" srcOrd="0" destOrd="0" parTransId="{3FF5B6B8-0711-4C0A-B953-E87838C1773F}" sibTransId="{58AD220A-EE96-4A36-BFC0-A40677B3F032}"/>
    <dgm:cxn modelId="{1B7091FC-E353-49E0-9ABE-4BC4E33A6022}" type="presOf" srcId="{20D7A995-DDD0-4876-A0D1-46604F2177FA}" destId="{9157C082-67C6-405A-ABCB-8DD20902577B}" srcOrd="0" destOrd="3" presId="urn:microsoft.com/office/officeart/2005/8/layout/vList4"/>
    <dgm:cxn modelId="{AB20617D-C521-46E5-A944-EF654398D217}" srcId="{5ADDFBFE-C18A-46E2-A9D4-22101D739DFC}" destId="{DAABCF93-D8C3-477A-894D-7BE86B12A5E4}" srcOrd="1" destOrd="0" parTransId="{686DFB87-C9FB-426A-BFB9-7797B456BC2C}" sibTransId="{A2826379-CBAD-4B27-8BAD-98553CEE0735}"/>
    <dgm:cxn modelId="{1DDAF85F-34D8-437B-97E0-C905DEFD982B}" type="presOf" srcId="{DAABCF93-D8C3-477A-894D-7BE86B12A5E4}" destId="{9F2C06E3-FC9F-452D-A18A-7F75B3704040}" srcOrd="1" destOrd="0" presId="urn:microsoft.com/office/officeart/2005/8/layout/vList4"/>
    <dgm:cxn modelId="{0D60927C-4F79-414F-9F90-5899081D725E}" srcId="{DAABCF93-D8C3-477A-894D-7BE86B12A5E4}" destId="{61BCDB1F-B062-4AA8-B2A3-5F03965326CA}" srcOrd="3" destOrd="0" parTransId="{F056B356-46BF-45F7-B9A3-855DB14D8405}" sibTransId="{E52B3A7F-3680-4536-B9F1-624CFCEB77CF}"/>
    <dgm:cxn modelId="{F015512F-E151-48A2-A58C-49B60F18BB1B}" type="presOf" srcId="{5758224B-B9D4-41FA-B8B1-42D113959C81}" destId="{9157C082-67C6-405A-ABCB-8DD20902577B}" srcOrd="0" destOrd="1" presId="urn:microsoft.com/office/officeart/2005/8/layout/vList4"/>
    <dgm:cxn modelId="{9A70A9CB-7E16-4684-82E4-B8C32B0A1B4E}" srcId="{386707D5-B5A4-41C7-B0E9-5D9719A55112}" destId="{43F6B106-F5BA-4D00-86B4-29C6BDD598EA}" srcOrd="0" destOrd="0" parTransId="{24739B93-DCC6-4F67-9FAE-BB0758F7937C}" sibTransId="{4BE23BB8-6A16-4172-8815-D02EC9411617}"/>
    <dgm:cxn modelId="{A445B893-1021-471D-9841-46ABDFE018AB}" type="presOf" srcId="{386707D5-B5A4-41C7-B0E9-5D9719A55112}" destId="{C0B9FE50-845A-44D9-915F-76088E1FE48A}" srcOrd="1" destOrd="0" presId="urn:microsoft.com/office/officeart/2005/8/layout/vList4"/>
    <dgm:cxn modelId="{5EFB39F0-6103-40E1-8482-051CCE08F28B}" type="presOf" srcId="{61BCDB1F-B062-4AA8-B2A3-5F03965326CA}" destId="{9157C082-67C6-405A-ABCB-8DD20902577B}" srcOrd="0" destOrd="4" presId="urn:microsoft.com/office/officeart/2005/8/layout/vList4"/>
    <dgm:cxn modelId="{0F578B5A-F411-4730-A2E2-CEC881427543}" type="presOf" srcId="{61BCDB1F-B062-4AA8-B2A3-5F03965326CA}" destId="{9F2C06E3-FC9F-452D-A18A-7F75B3704040}" srcOrd="1" destOrd="4" presId="urn:microsoft.com/office/officeart/2005/8/layout/vList4"/>
    <dgm:cxn modelId="{05D42A06-22E5-49A9-99A9-4F5B8847BAE6}" type="presOf" srcId="{87C5168B-1837-441D-B5DA-6A709747F481}" destId="{C0B9FE50-845A-44D9-915F-76088E1FE48A}" srcOrd="1" destOrd="2" presId="urn:microsoft.com/office/officeart/2005/8/layout/vList4"/>
    <dgm:cxn modelId="{B500B452-F725-4B72-9CAB-D5501C6C0CDE}" type="presParOf" srcId="{E658EEF9-2C4C-4255-9610-6DEB9F28AF6D}" destId="{829E09DF-462D-47F8-8A3E-5F3C0BA07E31}" srcOrd="0" destOrd="0" presId="urn:microsoft.com/office/officeart/2005/8/layout/vList4"/>
    <dgm:cxn modelId="{51C881BF-9DBA-4CF8-96AA-0E09BF22C738}" type="presParOf" srcId="{829E09DF-462D-47F8-8A3E-5F3C0BA07E31}" destId="{C17AE63F-481E-4F30-BB62-5652F885490C}" srcOrd="0" destOrd="0" presId="urn:microsoft.com/office/officeart/2005/8/layout/vList4"/>
    <dgm:cxn modelId="{E0824F9F-AE06-48CD-A9F5-5C9308F41803}" type="presParOf" srcId="{829E09DF-462D-47F8-8A3E-5F3C0BA07E31}" destId="{8B7CED1F-DF87-41A2-A2F1-44831FD6A8EC}" srcOrd="1" destOrd="0" presId="urn:microsoft.com/office/officeart/2005/8/layout/vList4"/>
    <dgm:cxn modelId="{D9D3756E-79AE-4ECE-BF4A-453D61B45E94}" type="presParOf" srcId="{829E09DF-462D-47F8-8A3E-5F3C0BA07E31}" destId="{C0B9FE50-845A-44D9-915F-76088E1FE48A}" srcOrd="2" destOrd="0" presId="urn:microsoft.com/office/officeart/2005/8/layout/vList4"/>
    <dgm:cxn modelId="{388D2BAE-4AC1-42F4-A3FE-95AFF08DE20E}" type="presParOf" srcId="{E658EEF9-2C4C-4255-9610-6DEB9F28AF6D}" destId="{2966A8AE-B333-44B2-B258-A3BC577EE53F}" srcOrd="1" destOrd="0" presId="urn:microsoft.com/office/officeart/2005/8/layout/vList4"/>
    <dgm:cxn modelId="{C6969271-5BEC-480F-B094-C43FCC16BB46}" type="presParOf" srcId="{E658EEF9-2C4C-4255-9610-6DEB9F28AF6D}" destId="{1E02D1DD-FA10-4A91-9641-B6469616EE5C}" srcOrd="2" destOrd="0" presId="urn:microsoft.com/office/officeart/2005/8/layout/vList4"/>
    <dgm:cxn modelId="{677FA5D8-A3B3-4D42-80D7-4D9C33F15558}" type="presParOf" srcId="{1E02D1DD-FA10-4A91-9641-B6469616EE5C}" destId="{9157C082-67C6-405A-ABCB-8DD20902577B}" srcOrd="0" destOrd="0" presId="urn:microsoft.com/office/officeart/2005/8/layout/vList4"/>
    <dgm:cxn modelId="{9B13CFA5-EF45-45A5-B826-E82FDB31627D}" type="presParOf" srcId="{1E02D1DD-FA10-4A91-9641-B6469616EE5C}" destId="{6BA41E24-1ABB-4415-8D9D-E601E784DCC7}" srcOrd="1" destOrd="0" presId="urn:microsoft.com/office/officeart/2005/8/layout/vList4"/>
    <dgm:cxn modelId="{DE20BCB6-B881-4DD4-AD76-53BFCD34ADA5}" type="presParOf" srcId="{1E02D1DD-FA10-4A91-9641-B6469616EE5C}" destId="{9F2C06E3-FC9F-452D-A18A-7F75B3704040}"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43AEDE-B168-43F6-B638-E1AE6F438E16}"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2F6C6357-8114-4654-A3C4-FBA2084BDDCF}">
      <dgm:prSet custT="1"/>
      <dgm:spPr>
        <a:solidFill>
          <a:schemeClr val="accent1">
            <a:lumMod val="75000"/>
          </a:schemeClr>
        </a:solidFill>
      </dgm:spPr>
      <dgm:t>
        <a:bodyPr/>
        <a:lstStyle/>
        <a:p>
          <a:pPr rtl="0"/>
          <a:r>
            <a:rPr lang="en-SG" sz="2000" b="1" dirty="0" smtClean="0">
              <a:effectLst>
                <a:outerShdw blurRad="38100" dist="38100" dir="2700000" algn="tl">
                  <a:srgbClr val="000000">
                    <a:alpha val="43137"/>
                  </a:srgbClr>
                </a:outerShdw>
              </a:effectLst>
            </a:rPr>
            <a:t>Coding</a:t>
          </a:r>
        </a:p>
      </dgm:t>
    </dgm:pt>
    <dgm:pt modelId="{E54F20B7-38FB-4EA3-83AA-0D844AFD1672}" type="parTrans" cxnId="{B52764ED-31A3-4259-9F82-F440DA6ACEEE}">
      <dgm:prSet/>
      <dgm:spPr/>
      <dgm:t>
        <a:bodyPr/>
        <a:lstStyle/>
        <a:p>
          <a:endParaRPr lang="en-US"/>
        </a:p>
      </dgm:t>
    </dgm:pt>
    <dgm:pt modelId="{0EB5CC0B-060A-4C2E-BD99-70D4379F8BC5}" type="sibTrans" cxnId="{B52764ED-31A3-4259-9F82-F440DA6ACEEE}">
      <dgm:prSet/>
      <dgm:spPr/>
      <dgm:t>
        <a:bodyPr/>
        <a:lstStyle/>
        <a:p>
          <a:endParaRPr lang="en-US"/>
        </a:p>
      </dgm:t>
    </dgm:pt>
    <dgm:pt modelId="{E3B1DF19-A9B4-42D6-9D51-D0B1DAF2C360}">
      <dgm:prSet custT="1"/>
      <dgm:spPr>
        <a:solidFill>
          <a:schemeClr val="accent1">
            <a:lumMod val="75000"/>
          </a:schemeClr>
        </a:solidFill>
      </dgm:spPr>
      <dgm:t>
        <a:bodyPr/>
        <a:lstStyle/>
        <a:p>
          <a:pPr rtl="0"/>
          <a:r>
            <a:rPr lang="en-SG" sz="1800" b="0" dirty="0" smtClean="0">
              <a:effectLst>
                <a:outerShdw blurRad="38100" dist="38100" dir="2700000" algn="tl">
                  <a:srgbClr val="000000">
                    <a:alpha val="43137"/>
                  </a:srgbClr>
                </a:outerShdw>
              </a:effectLst>
            </a:rPr>
            <a:t>Top-K Usage Report (All functions completed)</a:t>
          </a:r>
          <a:endParaRPr lang="en-US" sz="1800" b="0" dirty="0">
            <a:effectLst>
              <a:outerShdw blurRad="38100" dist="38100" dir="2700000" algn="tl">
                <a:srgbClr val="000000">
                  <a:alpha val="43137"/>
                </a:srgbClr>
              </a:outerShdw>
            </a:effectLst>
          </a:endParaRPr>
        </a:p>
      </dgm:t>
    </dgm:pt>
    <dgm:pt modelId="{DC8B9AEE-0AE6-47A1-ABC1-1BEF59AB3CA6}" type="parTrans" cxnId="{07963E60-AE6F-4AC5-9FA3-97BCC753ACAA}">
      <dgm:prSet/>
      <dgm:spPr/>
      <dgm:t>
        <a:bodyPr/>
        <a:lstStyle/>
        <a:p>
          <a:endParaRPr lang="en-US"/>
        </a:p>
      </dgm:t>
    </dgm:pt>
    <dgm:pt modelId="{D1A48173-DF7D-4EEF-96FE-B3F7B360C951}" type="sibTrans" cxnId="{07963E60-AE6F-4AC5-9FA3-97BCC753ACAA}">
      <dgm:prSet/>
      <dgm:spPr/>
      <dgm:t>
        <a:bodyPr/>
        <a:lstStyle/>
        <a:p>
          <a:endParaRPr lang="en-US"/>
        </a:p>
      </dgm:t>
    </dgm:pt>
    <dgm:pt modelId="{7216C5A5-7986-41C0-B5B5-2BC3318A8DFE}">
      <dgm:prSet custT="1"/>
      <dgm:spPr>
        <a:solidFill>
          <a:schemeClr val="accent1">
            <a:lumMod val="75000"/>
          </a:schemeClr>
        </a:solidFill>
      </dgm:spPr>
      <dgm:t>
        <a:bodyPr/>
        <a:lstStyle/>
        <a:p>
          <a:pPr rtl="0"/>
          <a:r>
            <a:rPr lang="en-SG" sz="1800" b="0" dirty="0" smtClean="0">
              <a:effectLst>
                <a:outerShdw blurRad="38100" dist="38100" dir="2700000" algn="tl">
                  <a:srgbClr val="000000">
                    <a:alpha val="43137"/>
                  </a:srgbClr>
                </a:outerShdw>
              </a:effectLst>
            </a:rPr>
            <a:t>Smartphone Overuse Report (All functions completed)</a:t>
          </a:r>
          <a:endParaRPr lang="en-US" sz="1800" b="0" dirty="0">
            <a:effectLst>
              <a:outerShdw blurRad="38100" dist="38100" dir="2700000" algn="tl">
                <a:srgbClr val="000000">
                  <a:alpha val="43137"/>
                </a:srgbClr>
              </a:outerShdw>
            </a:effectLst>
          </a:endParaRPr>
        </a:p>
      </dgm:t>
    </dgm:pt>
    <dgm:pt modelId="{D658CC84-7BD2-4393-A124-0C4028EBBC83}" type="parTrans" cxnId="{3C9A5010-C59E-4F19-B2CD-7023833BEC3E}">
      <dgm:prSet/>
      <dgm:spPr/>
      <dgm:t>
        <a:bodyPr/>
        <a:lstStyle/>
        <a:p>
          <a:endParaRPr lang="en-US"/>
        </a:p>
      </dgm:t>
    </dgm:pt>
    <dgm:pt modelId="{6EEF8702-24E9-41B1-B848-EB667B7E15D2}" type="sibTrans" cxnId="{3C9A5010-C59E-4F19-B2CD-7023833BEC3E}">
      <dgm:prSet/>
      <dgm:spPr/>
      <dgm:t>
        <a:bodyPr/>
        <a:lstStyle/>
        <a:p>
          <a:endParaRPr lang="en-US"/>
        </a:p>
      </dgm:t>
    </dgm:pt>
    <dgm:pt modelId="{99A9C694-86E4-44CA-B609-A66E8B9CC0D1}">
      <dgm:prSet custT="1"/>
      <dgm:spPr>
        <a:solidFill>
          <a:schemeClr val="accent1">
            <a:lumMod val="75000"/>
          </a:schemeClr>
        </a:solidFill>
      </dgm:spPr>
      <dgm:t>
        <a:bodyPr/>
        <a:lstStyle/>
        <a:p>
          <a:pPr rtl="0"/>
          <a:r>
            <a:rPr lang="en-SG" sz="1800" b="0" dirty="0" smtClean="0">
              <a:effectLst>
                <a:outerShdw blurRad="38100" dist="38100" dir="2700000" algn="tl">
                  <a:srgbClr val="000000">
                    <a:alpha val="43137"/>
                  </a:srgbClr>
                </a:outerShdw>
              </a:effectLst>
            </a:rPr>
            <a:t>Basic App Usage Report (All functions completed)</a:t>
          </a:r>
          <a:endParaRPr lang="en-US" sz="1800" b="0" dirty="0">
            <a:effectLst>
              <a:outerShdw blurRad="38100" dist="38100" dir="2700000" algn="tl">
                <a:srgbClr val="000000">
                  <a:alpha val="43137"/>
                </a:srgbClr>
              </a:outerShdw>
            </a:effectLst>
          </a:endParaRPr>
        </a:p>
      </dgm:t>
    </dgm:pt>
    <dgm:pt modelId="{0DB6EA13-FFEC-42DF-AF63-D49D9944498E}" type="parTrans" cxnId="{58D3061D-06BD-4BC1-9169-2BA1A89AEEB8}">
      <dgm:prSet/>
      <dgm:spPr/>
      <dgm:t>
        <a:bodyPr/>
        <a:lstStyle/>
        <a:p>
          <a:endParaRPr lang="en-US"/>
        </a:p>
      </dgm:t>
    </dgm:pt>
    <dgm:pt modelId="{E5999618-36FB-422A-A9F6-308C65CD9466}" type="sibTrans" cxnId="{58D3061D-06BD-4BC1-9169-2BA1A89AEEB8}">
      <dgm:prSet/>
      <dgm:spPr/>
      <dgm:t>
        <a:bodyPr/>
        <a:lstStyle/>
        <a:p>
          <a:endParaRPr lang="en-US"/>
        </a:p>
      </dgm:t>
    </dgm:pt>
    <dgm:pt modelId="{C47C7743-8E02-4F65-8B73-171995BFDC15}">
      <dgm:prSet custT="1"/>
      <dgm:spPr>
        <a:solidFill>
          <a:schemeClr val="accent1">
            <a:lumMod val="75000"/>
          </a:schemeClr>
        </a:solidFill>
      </dgm:spPr>
      <dgm:t>
        <a:bodyPr/>
        <a:lstStyle/>
        <a:p>
          <a:pPr rtl="0"/>
          <a:r>
            <a:rPr lang="en-SG" sz="1800" dirty="0" smtClean="0"/>
            <a:t>Bootstrap (Validation for demographics, app &amp; applookup.csv, creation and loading to SQL table)</a:t>
          </a:r>
          <a:endParaRPr lang="en-US" sz="1800" b="0" dirty="0">
            <a:effectLst>
              <a:outerShdw blurRad="38100" dist="38100" dir="2700000" algn="tl">
                <a:srgbClr val="000000">
                  <a:alpha val="43137"/>
                </a:srgbClr>
              </a:outerShdw>
            </a:effectLst>
          </a:endParaRPr>
        </a:p>
      </dgm:t>
    </dgm:pt>
    <dgm:pt modelId="{CDF66FD7-C0E8-4D02-8515-4AD4BFCC7D4E}" type="sibTrans" cxnId="{48863A33-147B-4AA4-B968-13262B0ACF91}">
      <dgm:prSet/>
      <dgm:spPr/>
      <dgm:t>
        <a:bodyPr/>
        <a:lstStyle/>
        <a:p>
          <a:endParaRPr lang="en-US"/>
        </a:p>
      </dgm:t>
    </dgm:pt>
    <dgm:pt modelId="{5A9E3686-BBCE-4E1D-926F-B9270FD54F54}" type="parTrans" cxnId="{48863A33-147B-4AA4-B968-13262B0ACF91}">
      <dgm:prSet/>
      <dgm:spPr/>
      <dgm:t>
        <a:bodyPr/>
        <a:lstStyle/>
        <a:p>
          <a:endParaRPr lang="en-US"/>
        </a:p>
      </dgm:t>
    </dgm:pt>
    <dgm:pt modelId="{2ECD8A6F-A362-43D9-82B5-8FD8059FCFCF}" type="pres">
      <dgm:prSet presAssocID="{5E43AEDE-B168-43F6-B638-E1AE6F438E16}" presName="linearFlow" presStyleCnt="0">
        <dgm:presLayoutVars>
          <dgm:dir/>
          <dgm:resizeHandles val="exact"/>
        </dgm:presLayoutVars>
      </dgm:prSet>
      <dgm:spPr/>
      <dgm:t>
        <a:bodyPr/>
        <a:lstStyle/>
        <a:p>
          <a:endParaRPr lang="en-US"/>
        </a:p>
      </dgm:t>
    </dgm:pt>
    <dgm:pt modelId="{ED8A45D3-9A00-4004-A5FC-EF31E322E117}" type="pres">
      <dgm:prSet presAssocID="{2F6C6357-8114-4654-A3C4-FBA2084BDDCF}" presName="composite" presStyleCnt="0"/>
      <dgm:spPr/>
    </dgm:pt>
    <dgm:pt modelId="{BDA6C623-E2AA-40EF-B637-77016F23343C}" type="pres">
      <dgm:prSet presAssocID="{2F6C6357-8114-4654-A3C4-FBA2084BDDCF}" presName="imgShp" presStyleLbl="fgImgPlace1" presStyleIdx="0" presStyleCnt="1" custLinFactNeighborX="-55153"/>
      <dgm:spPr>
        <a:blipFill>
          <a:blip xmlns:r="http://schemas.openxmlformats.org/officeDocument/2006/relationships" r:embed="rId1">
            <a:extLst>
              <a:ext uri="{28A0092B-C50C-407E-A947-70E740481C1C}">
                <a14:useLocalDpi xmlns:a14="http://schemas.microsoft.com/office/drawing/2010/main" val="0"/>
              </a:ext>
            </a:extLst>
          </a:blip>
          <a:srcRect/>
          <a:stretch>
            <a:fillRect t="-5000" b="-5000"/>
          </a:stretch>
        </a:blipFill>
      </dgm:spPr>
      <dgm:t>
        <a:bodyPr/>
        <a:lstStyle/>
        <a:p>
          <a:endParaRPr lang="en-US"/>
        </a:p>
      </dgm:t>
    </dgm:pt>
    <dgm:pt modelId="{D9025B19-48B2-4E71-BFFC-E78ECEA2BB7F}" type="pres">
      <dgm:prSet presAssocID="{2F6C6357-8114-4654-A3C4-FBA2084BDDCF}" presName="txShp" presStyleLbl="node1" presStyleIdx="0" presStyleCnt="1" custScaleX="115262" custLinFactNeighborX="-9658" custLinFactNeighborY="49">
        <dgm:presLayoutVars>
          <dgm:bulletEnabled val="1"/>
        </dgm:presLayoutVars>
      </dgm:prSet>
      <dgm:spPr/>
      <dgm:t>
        <a:bodyPr/>
        <a:lstStyle/>
        <a:p>
          <a:endParaRPr lang="en-US"/>
        </a:p>
      </dgm:t>
    </dgm:pt>
  </dgm:ptLst>
  <dgm:cxnLst>
    <dgm:cxn modelId="{B52764ED-31A3-4259-9F82-F440DA6ACEEE}" srcId="{5E43AEDE-B168-43F6-B638-E1AE6F438E16}" destId="{2F6C6357-8114-4654-A3C4-FBA2084BDDCF}" srcOrd="0" destOrd="0" parTransId="{E54F20B7-38FB-4EA3-83AA-0D844AFD1672}" sibTransId="{0EB5CC0B-060A-4C2E-BD99-70D4379F8BC5}"/>
    <dgm:cxn modelId="{2007B399-93F6-45A9-B468-04E32C347DA2}" type="presOf" srcId="{E3B1DF19-A9B4-42D6-9D51-D0B1DAF2C360}" destId="{D9025B19-48B2-4E71-BFFC-E78ECEA2BB7F}" srcOrd="0" destOrd="3" presId="urn:microsoft.com/office/officeart/2005/8/layout/vList3"/>
    <dgm:cxn modelId="{58D3061D-06BD-4BC1-9169-2BA1A89AEEB8}" srcId="{2F6C6357-8114-4654-A3C4-FBA2084BDDCF}" destId="{99A9C694-86E4-44CA-B609-A66E8B9CC0D1}" srcOrd="1" destOrd="0" parTransId="{0DB6EA13-FFEC-42DF-AF63-D49D9944498E}" sibTransId="{E5999618-36FB-422A-A9F6-308C65CD9466}"/>
    <dgm:cxn modelId="{E8131CE8-65C1-45D2-92E2-FA7859BBED6A}" type="presOf" srcId="{99A9C694-86E4-44CA-B609-A66E8B9CC0D1}" destId="{D9025B19-48B2-4E71-BFFC-E78ECEA2BB7F}" srcOrd="0" destOrd="2" presId="urn:microsoft.com/office/officeart/2005/8/layout/vList3"/>
    <dgm:cxn modelId="{4BD8B536-4E02-4002-B71A-29EB2883C04F}" type="presOf" srcId="{2F6C6357-8114-4654-A3C4-FBA2084BDDCF}" destId="{D9025B19-48B2-4E71-BFFC-E78ECEA2BB7F}" srcOrd="0" destOrd="0" presId="urn:microsoft.com/office/officeart/2005/8/layout/vList3"/>
    <dgm:cxn modelId="{66149C71-1EBF-49CA-B610-D11387B11C99}" type="presOf" srcId="{5E43AEDE-B168-43F6-B638-E1AE6F438E16}" destId="{2ECD8A6F-A362-43D9-82B5-8FD8059FCFCF}" srcOrd="0" destOrd="0" presId="urn:microsoft.com/office/officeart/2005/8/layout/vList3"/>
    <dgm:cxn modelId="{07963E60-AE6F-4AC5-9FA3-97BCC753ACAA}" srcId="{2F6C6357-8114-4654-A3C4-FBA2084BDDCF}" destId="{E3B1DF19-A9B4-42D6-9D51-D0B1DAF2C360}" srcOrd="2" destOrd="0" parTransId="{DC8B9AEE-0AE6-47A1-ABC1-1BEF59AB3CA6}" sibTransId="{D1A48173-DF7D-4EEF-96FE-B3F7B360C951}"/>
    <dgm:cxn modelId="{4E299BF2-6DE9-4694-970D-07F4174345AB}" type="presOf" srcId="{7216C5A5-7986-41C0-B5B5-2BC3318A8DFE}" destId="{D9025B19-48B2-4E71-BFFC-E78ECEA2BB7F}" srcOrd="0" destOrd="4" presId="urn:microsoft.com/office/officeart/2005/8/layout/vList3"/>
    <dgm:cxn modelId="{3C9A5010-C59E-4F19-B2CD-7023833BEC3E}" srcId="{2F6C6357-8114-4654-A3C4-FBA2084BDDCF}" destId="{7216C5A5-7986-41C0-B5B5-2BC3318A8DFE}" srcOrd="3" destOrd="0" parTransId="{D658CC84-7BD2-4393-A124-0C4028EBBC83}" sibTransId="{6EEF8702-24E9-41B1-B848-EB667B7E15D2}"/>
    <dgm:cxn modelId="{48863A33-147B-4AA4-B968-13262B0ACF91}" srcId="{2F6C6357-8114-4654-A3C4-FBA2084BDDCF}" destId="{C47C7743-8E02-4F65-8B73-171995BFDC15}" srcOrd="0" destOrd="0" parTransId="{5A9E3686-BBCE-4E1D-926F-B9270FD54F54}" sibTransId="{CDF66FD7-C0E8-4D02-8515-4AD4BFCC7D4E}"/>
    <dgm:cxn modelId="{CCBD6BE2-24DE-4ECF-9CA9-9DB5F9D4B9CE}" type="presOf" srcId="{C47C7743-8E02-4F65-8B73-171995BFDC15}" destId="{D9025B19-48B2-4E71-BFFC-E78ECEA2BB7F}" srcOrd="0" destOrd="1" presId="urn:microsoft.com/office/officeart/2005/8/layout/vList3"/>
    <dgm:cxn modelId="{8E06B004-91A2-4881-A3A1-DF72FE6C0A41}" type="presParOf" srcId="{2ECD8A6F-A362-43D9-82B5-8FD8059FCFCF}" destId="{ED8A45D3-9A00-4004-A5FC-EF31E322E117}" srcOrd="0" destOrd="0" presId="urn:microsoft.com/office/officeart/2005/8/layout/vList3"/>
    <dgm:cxn modelId="{4258461D-B145-4D9F-AD4E-5188A91D6E0E}" type="presParOf" srcId="{ED8A45D3-9A00-4004-A5FC-EF31E322E117}" destId="{BDA6C623-E2AA-40EF-B637-77016F23343C}" srcOrd="0" destOrd="0" presId="urn:microsoft.com/office/officeart/2005/8/layout/vList3"/>
    <dgm:cxn modelId="{13694A33-2C40-46DF-A6A9-6ACCFE93EE45}" type="presParOf" srcId="{ED8A45D3-9A00-4004-A5FC-EF31E322E117}" destId="{D9025B19-48B2-4E71-BFFC-E78ECEA2BB7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45D21F-D8D8-4D8A-B003-3AB6DD96979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6811332D-2921-44D1-8D68-9B234B2160FA}">
      <dgm:prSet custT="1"/>
      <dgm:spPr>
        <a:solidFill>
          <a:srgbClr val="002060"/>
        </a:solidFill>
      </dgm:spPr>
      <dgm:t>
        <a:bodyPr/>
        <a:lstStyle/>
        <a:p>
          <a:pPr rtl="0"/>
          <a:r>
            <a:rPr lang="en-SG" sz="1800" dirty="0" smtClean="0">
              <a:effectLst>
                <a:outerShdw blurRad="38100" dist="38100" dir="2700000" algn="tl">
                  <a:srgbClr val="000000">
                    <a:alpha val="43137"/>
                  </a:srgbClr>
                </a:outerShdw>
              </a:effectLst>
            </a:rPr>
            <a:t>Class diagrams &amp; Sequence diagrams</a:t>
          </a:r>
          <a:endParaRPr lang="en-US" sz="1800" dirty="0">
            <a:effectLst>
              <a:outerShdw blurRad="38100" dist="38100" dir="2700000" algn="tl">
                <a:srgbClr val="000000">
                  <a:alpha val="43137"/>
                </a:srgbClr>
              </a:outerShdw>
            </a:effectLst>
          </a:endParaRPr>
        </a:p>
      </dgm:t>
    </dgm:pt>
    <dgm:pt modelId="{10C7414B-4C79-49E9-BF43-E8537079AEA5}" type="parTrans" cxnId="{3DCF902B-CCBB-482D-A36B-6F20626EDA0B}">
      <dgm:prSet/>
      <dgm:spPr/>
      <dgm:t>
        <a:bodyPr/>
        <a:lstStyle/>
        <a:p>
          <a:endParaRPr lang="en-US"/>
        </a:p>
      </dgm:t>
    </dgm:pt>
    <dgm:pt modelId="{34C864B9-CBA4-4168-9B8E-0EFCA412D5B1}" type="sibTrans" cxnId="{3DCF902B-CCBB-482D-A36B-6F20626EDA0B}">
      <dgm:prSet/>
      <dgm:spPr/>
      <dgm:t>
        <a:bodyPr/>
        <a:lstStyle/>
        <a:p>
          <a:endParaRPr lang="en-US"/>
        </a:p>
      </dgm:t>
    </dgm:pt>
    <dgm:pt modelId="{A27ADB03-9089-4A44-B5DF-E545AECEDAD5}">
      <dgm:prSet custT="1"/>
      <dgm:spPr>
        <a:solidFill>
          <a:srgbClr val="002060"/>
        </a:solidFill>
      </dgm:spPr>
      <dgm:t>
        <a:bodyPr/>
        <a:lstStyle/>
        <a:p>
          <a:pPr rtl="0"/>
          <a:r>
            <a:rPr lang="en-SG" sz="1800" dirty="0" smtClean="0">
              <a:effectLst>
                <a:outerShdw blurRad="38100" dist="38100" dir="2700000" algn="tl">
                  <a:srgbClr val="000000">
                    <a:alpha val="43137"/>
                  </a:srgbClr>
                </a:outerShdw>
              </a:effectLst>
            </a:rPr>
            <a:t>Test Cases &amp; Mitigation plans</a:t>
          </a:r>
          <a:endParaRPr lang="en-US" sz="1800" dirty="0">
            <a:effectLst>
              <a:outerShdw blurRad="38100" dist="38100" dir="2700000" algn="tl">
                <a:srgbClr val="000000">
                  <a:alpha val="43137"/>
                </a:srgbClr>
              </a:outerShdw>
            </a:effectLst>
          </a:endParaRPr>
        </a:p>
      </dgm:t>
    </dgm:pt>
    <dgm:pt modelId="{369CD6A9-5E06-4A58-BA15-6B4CA62BAFAE}" type="parTrans" cxnId="{7A069EB6-EC14-460F-97A1-83A0A841C3BA}">
      <dgm:prSet/>
      <dgm:spPr/>
      <dgm:t>
        <a:bodyPr/>
        <a:lstStyle/>
        <a:p>
          <a:endParaRPr lang="en-US"/>
        </a:p>
      </dgm:t>
    </dgm:pt>
    <dgm:pt modelId="{736F7753-1C8F-4ADC-A4E4-9E5FAE0D791E}" type="sibTrans" cxnId="{7A069EB6-EC14-460F-97A1-83A0A841C3BA}">
      <dgm:prSet/>
      <dgm:spPr/>
      <dgm:t>
        <a:bodyPr/>
        <a:lstStyle/>
        <a:p>
          <a:endParaRPr lang="en-US"/>
        </a:p>
      </dgm:t>
    </dgm:pt>
    <dgm:pt modelId="{082D88D5-6D69-4B24-BA33-D3074CA5FA1F}">
      <dgm:prSet custT="1"/>
      <dgm:spPr>
        <a:solidFill>
          <a:srgbClr val="002060"/>
        </a:solidFill>
      </dgm:spPr>
      <dgm:t>
        <a:bodyPr/>
        <a:lstStyle/>
        <a:p>
          <a:pPr rtl="0"/>
          <a:r>
            <a:rPr lang="en-SG" sz="1800" dirty="0" smtClean="0">
              <a:effectLst>
                <a:outerShdw blurRad="38100" dist="38100" dir="2700000" algn="tl">
                  <a:srgbClr val="000000">
                    <a:alpha val="43137"/>
                  </a:srgbClr>
                </a:outerShdw>
              </a:effectLst>
            </a:rPr>
            <a:t>Peer sharing session of codes</a:t>
          </a:r>
          <a:endParaRPr lang="en-US" sz="1800" dirty="0">
            <a:effectLst>
              <a:outerShdw blurRad="38100" dist="38100" dir="2700000" algn="tl">
                <a:srgbClr val="000000">
                  <a:alpha val="43137"/>
                </a:srgbClr>
              </a:outerShdw>
            </a:effectLst>
          </a:endParaRPr>
        </a:p>
      </dgm:t>
    </dgm:pt>
    <dgm:pt modelId="{DC4B348E-9AD9-4A28-9A88-E100381A91E2}" type="parTrans" cxnId="{380B8203-924B-4DB6-A56B-C04C836F3E28}">
      <dgm:prSet/>
      <dgm:spPr/>
      <dgm:t>
        <a:bodyPr/>
        <a:lstStyle/>
        <a:p>
          <a:endParaRPr lang="en-US"/>
        </a:p>
      </dgm:t>
    </dgm:pt>
    <dgm:pt modelId="{2832E462-5F33-4212-BC7C-B667E695115F}" type="sibTrans" cxnId="{380B8203-924B-4DB6-A56B-C04C836F3E28}">
      <dgm:prSet/>
      <dgm:spPr/>
      <dgm:t>
        <a:bodyPr/>
        <a:lstStyle/>
        <a:p>
          <a:endParaRPr lang="en-US"/>
        </a:p>
      </dgm:t>
    </dgm:pt>
    <dgm:pt modelId="{32BF2171-E8AF-452F-A0CD-1A7EE542F29E}">
      <dgm:prSet custT="1"/>
      <dgm:spPr>
        <a:solidFill>
          <a:srgbClr val="002060"/>
        </a:solidFill>
      </dgm:spPr>
      <dgm:t>
        <a:bodyPr/>
        <a:lstStyle/>
        <a:p>
          <a:pPr rtl="0"/>
          <a:r>
            <a:rPr lang="en-SG" sz="2000" b="1" dirty="0" smtClean="0">
              <a:effectLst>
                <a:outerShdw blurRad="38100" dist="38100" dir="2700000" algn="tl">
                  <a:srgbClr val="000000">
                    <a:alpha val="43137"/>
                  </a:srgbClr>
                </a:outerShdw>
              </a:effectLst>
            </a:rPr>
            <a:t>Project Administration</a:t>
          </a:r>
          <a:endParaRPr lang="en-US" sz="2000" b="1" dirty="0">
            <a:effectLst>
              <a:outerShdw blurRad="38100" dist="38100" dir="2700000" algn="tl">
                <a:srgbClr val="000000">
                  <a:alpha val="43137"/>
                </a:srgbClr>
              </a:outerShdw>
            </a:effectLst>
          </a:endParaRPr>
        </a:p>
      </dgm:t>
    </dgm:pt>
    <dgm:pt modelId="{9D702575-4B55-4D77-96A7-CCCCF05AF5ED}" type="sibTrans" cxnId="{B7D78229-90E9-42CB-B67D-EFDF9ACEB824}">
      <dgm:prSet/>
      <dgm:spPr/>
      <dgm:t>
        <a:bodyPr/>
        <a:lstStyle/>
        <a:p>
          <a:endParaRPr lang="en-US"/>
        </a:p>
      </dgm:t>
    </dgm:pt>
    <dgm:pt modelId="{241CAB65-5F19-4642-9C45-39126F480808}" type="parTrans" cxnId="{B7D78229-90E9-42CB-B67D-EFDF9ACEB824}">
      <dgm:prSet/>
      <dgm:spPr/>
      <dgm:t>
        <a:bodyPr/>
        <a:lstStyle/>
        <a:p>
          <a:endParaRPr lang="en-US"/>
        </a:p>
      </dgm:t>
    </dgm:pt>
    <dgm:pt modelId="{FA15BA73-D7F1-4895-8D17-FCB2864123FE}" type="pres">
      <dgm:prSet presAssocID="{9145D21F-D8D8-4D8A-B003-3AB6DD969797}" presName="linearFlow" presStyleCnt="0">
        <dgm:presLayoutVars>
          <dgm:dir/>
          <dgm:resizeHandles val="exact"/>
        </dgm:presLayoutVars>
      </dgm:prSet>
      <dgm:spPr/>
      <dgm:t>
        <a:bodyPr/>
        <a:lstStyle/>
        <a:p>
          <a:endParaRPr lang="en-US"/>
        </a:p>
      </dgm:t>
    </dgm:pt>
    <dgm:pt modelId="{C60B60F2-D7AA-40F7-80A9-CC225A3FC010}" type="pres">
      <dgm:prSet presAssocID="{32BF2171-E8AF-452F-A0CD-1A7EE542F29E}" presName="composite" presStyleCnt="0"/>
      <dgm:spPr/>
    </dgm:pt>
    <dgm:pt modelId="{ED5402B1-F464-4A36-8022-7696D9CC9D9D}" type="pres">
      <dgm:prSet presAssocID="{32BF2171-E8AF-452F-A0CD-1A7EE542F29E}" presName="imgShp" presStyleLbl="fgImgPlace1" presStyleIdx="0" presStyleCnt="1" custScaleX="42416" custScaleY="28792" custLinFactNeighborX="-38508" custLinFactNeighborY="-2811"/>
      <dgm:spPr/>
    </dgm:pt>
    <dgm:pt modelId="{D0BFD632-69A0-45DE-A8BB-07BAAD794A73}" type="pres">
      <dgm:prSet presAssocID="{32BF2171-E8AF-452F-A0CD-1A7EE542F29E}" presName="txShp" presStyleLbl="node1" presStyleIdx="0" presStyleCnt="1" custScaleX="130458" custScaleY="89216" custLinFactNeighborX="1874" custLinFactNeighborY="-45">
        <dgm:presLayoutVars>
          <dgm:bulletEnabled val="1"/>
        </dgm:presLayoutVars>
      </dgm:prSet>
      <dgm:spPr/>
      <dgm:t>
        <a:bodyPr/>
        <a:lstStyle/>
        <a:p>
          <a:endParaRPr lang="en-US"/>
        </a:p>
      </dgm:t>
    </dgm:pt>
  </dgm:ptLst>
  <dgm:cxnLst>
    <dgm:cxn modelId="{54DAC8E1-587F-42AD-B764-C42284AC68A2}" type="presOf" srcId="{9145D21F-D8D8-4D8A-B003-3AB6DD969797}" destId="{FA15BA73-D7F1-4895-8D17-FCB2864123FE}" srcOrd="0" destOrd="0" presId="urn:microsoft.com/office/officeart/2005/8/layout/vList3"/>
    <dgm:cxn modelId="{3DCF902B-CCBB-482D-A36B-6F20626EDA0B}" srcId="{32BF2171-E8AF-452F-A0CD-1A7EE542F29E}" destId="{6811332D-2921-44D1-8D68-9B234B2160FA}" srcOrd="0" destOrd="0" parTransId="{10C7414B-4C79-49E9-BF43-E8537079AEA5}" sibTransId="{34C864B9-CBA4-4168-9B8E-0EFCA412D5B1}"/>
    <dgm:cxn modelId="{7A069EB6-EC14-460F-97A1-83A0A841C3BA}" srcId="{32BF2171-E8AF-452F-A0CD-1A7EE542F29E}" destId="{A27ADB03-9089-4A44-B5DF-E545AECEDAD5}" srcOrd="1" destOrd="0" parTransId="{369CD6A9-5E06-4A58-BA15-6B4CA62BAFAE}" sibTransId="{736F7753-1C8F-4ADC-A4E4-9E5FAE0D791E}"/>
    <dgm:cxn modelId="{7F85898A-536B-4E44-9517-EDE757795CED}" type="presOf" srcId="{A27ADB03-9089-4A44-B5DF-E545AECEDAD5}" destId="{D0BFD632-69A0-45DE-A8BB-07BAAD794A73}" srcOrd="0" destOrd="2" presId="urn:microsoft.com/office/officeart/2005/8/layout/vList3"/>
    <dgm:cxn modelId="{388EA0EB-DF9B-4AB0-9872-F649DB789157}" type="presOf" srcId="{082D88D5-6D69-4B24-BA33-D3074CA5FA1F}" destId="{D0BFD632-69A0-45DE-A8BB-07BAAD794A73}" srcOrd="0" destOrd="3" presId="urn:microsoft.com/office/officeart/2005/8/layout/vList3"/>
    <dgm:cxn modelId="{B7D78229-90E9-42CB-B67D-EFDF9ACEB824}" srcId="{9145D21F-D8D8-4D8A-B003-3AB6DD969797}" destId="{32BF2171-E8AF-452F-A0CD-1A7EE542F29E}" srcOrd="0" destOrd="0" parTransId="{241CAB65-5F19-4642-9C45-39126F480808}" sibTransId="{9D702575-4B55-4D77-96A7-CCCCF05AF5ED}"/>
    <dgm:cxn modelId="{DB66B61E-9F44-4F63-B05D-2CE4584104D1}" type="presOf" srcId="{32BF2171-E8AF-452F-A0CD-1A7EE542F29E}" destId="{D0BFD632-69A0-45DE-A8BB-07BAAD794A73}" srcOrd="0" destOrd="0" presId="urn:microsoft.com/office/officeart/2005/8/layout/vList3"/>
    <dgm:cxn modelId="{380B8203-924B-4DB6-A56B-C04C836F3E28}" srcId="{32BF2171-E8AF-452F-A0CD-1A7EE542F29E}" destId="{082D88D5-6D69-4B24-BA33-D3074CA5FA1F}" srcOrd="2" destOrd="0" parTransId="{DC4B348E-9AD9-4A28-9A88-E100381A91E2}" sibTransId="{2832E462-5F33-4212-BC7C-B667E695115F}"/>
    <dgm:cxn modelId="{AE9EFC5C-229E-4ECB-B3E2-0FCBC38132FA}" type="presOf" srcId="{6811332D-2921-44D1-8D68-9B234B2160FA}" destId="{D0BFD632-69A0-45DE-A8BB-07BAAD794A73}" srcOrd="0" destOrd="1" presId="urn:microsoft.com/office/officeart/2005/8/layout/vList3"/>
    <dgm:cxn modelId="{62D8A137-8EB5-410C-8813-760D8F406DF2}" type="presParOf" srcId="{FA15BA73-D7F1-4895-8D17-FCB2864123FE}" destId="{C60B60F2-D7AA-40F7-80A9-CC225A3FC010}" srcOrd="0" destOrd="0" presId="urn:microsoft.com/office/officeart/2005/8/layout/vList3"/>
    <dgm:cxn modelId="{D2F53F3E-CB06-42C3-9F10-B80308F97BEA}" type="presParOf" srcId="{C60B60F2-D7AA-40F7-80A9-CC225A3FC010}" destId="{ED5402B1-F464-4A36-8022-7696D9CC9D9D}" srcOrd="0" destOrd="0" presId="urn:microsoft.com/office/officeart/2005/8/layout/vList3"/>
    <dgm:cxn modelId="{C2265893-90F6-4BE3-B749-85BAA8036ABD}" type="presParOf" srcId="{C60B60F2-D7AA-40F7-80A9-CC225A3FC010}" destId="{D0BFD632-69A0-45DE-A8BB-07BAAD794A73}"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05CAB9-F015-4B54-BFCA-A0BDD69137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8D79C4E2-2412-4FF0-8F63-FDC2F77F28EE}">
      <dgm:prSet custT="1"/>
      <dgm:spPr>
        <a:solidFill>
          <a:srgbClr val="00B050"/>
        </a:solidFill>
      </dgm:spPr>
      <dgm:t>
        <a:bodyPr/>
        <a:lstStyle/>
        <a:p>
          <a:pPr rtl="0"/>
          <a:r>
            <a:rPr lang="en-SG" sz="2000" b="1" dirty="0" smtClean="0">
              <a:effectLst>
                <a:outerShdw blurRad="38100" dist="38100" dir="2700000" algn="tl">
                  <a:srgbClr val="000000">
                    <a:alpha val="43137"/>
                  </a:srgbClr>
                </a:outerShdw>
              </a:effectLst>
            </a:rPr>
            <a:t>Integration &amp; Deployment</a:t>
          </a:r>
          <a:endParaRPr lang="en-US" sz="2000" b="1" dirty="0">
            <a:effectLst>
              <a:outerShdw blurRad="38100" dist="38100" dir="2700000" algn="tl">
                <a:srgbClr val="000000">
                  <a:alpha val="43137"/>
                </a:srgbClr>
              </a:outerShdw>
            </a:effectLst>
          </a:endParaRPr>
        </a:p>
      </dgm:t>
    </dgm:pt>
    <dgm:pt modelId="{873402E9-40E6-4227-AC6B-2FD1B7D8F572}" type="parTrans" cxnId="{58F99BF5-4C4C-40F7-B0F9-572F194CB3CD}">
      <dgm:prSet/>
      <dgm:spPr/>
      <dgm:t>
        <a:bodyPr/>
        <a:lstStyle/>
        <a:p>
          <a:endParaRPr lang="en-US"/>
        </a:p>
      </dgm:t>
    </dgm:pt>
    <dgm:pt modelId="{83FB039A-6229-4504-9C36-6E83026A44F4}" type="sibTrans" cxnId="{58F99BF5-4C4C-40F7-B0F9-572F194CB3CD}">
      <dgm:prSet/>
      <dgm:spPr/>
      <dgm:t>
        <a:bodyPr/>
        <a:lstStyle/>
        <a:p>
          <a:endParaRPr lang="en-US"/>
        </a:p>
      </dgm:t>
    </dgm:pt>
    <dgm:pt modelId="{449ED91B-FA2A-4D67-A63D-412E085C40CD}">
      <dgm:prSet custT="1"/>
      <dgm:spPr>
        <a:solidFill>
          <a:srgbClr val="00B050"/>
        </a:solidFill>
      </dgm:spPr>
      <dgm:t>
        <a:bodyPr/>
        <a:lstStyle/>
        <a:p>
          <a:pPr rtl="0"/>
          <a:r>
            <a:rPr lang="en-SG" sz="1800" dirty="0" smtClean="0">
              <a:effectLst>
                <a:outerShdw blurRad="38100" dist="38100" dir="2700000" algn="tl">
                  <a:srgbClr val="000000">
                    <a:alpha val="43137"/>
                  </a:srgbClr>
                </a:outerShdw>
              </a:effectLst>
            </a:rPr>
            <a:t>Integrating &amp; testing with earlier functionalities</a:t>
          </a:r>
          <a:endParaRPr lang="en-US" sz="1800" dirty="0">
            <a:effectLst>
              <a:outerShdw blurRad="38100" dist="38100" dir="2700000" algn="tl">
                <a:srgbClr val="000000">
                  <a:alpha val="43137"/>
                </a:srgbClr>
              </a:outerShdw>
            </a:effectLst>
          </a:endParaRPr>
        </a:p>
      </dgm:t>
    </dgm:pt>
    <dgm:pt modelId="{A856B5B5-D090-4D69-8530-F8BEABBB9592}" type="parTrans" cxnId="{E594CFD4-6733-4438-8C83-0538E62848F9}">
      <dgm:prSet/>
      <dgm:spPr/>
      <dgm:t>
        <a:bodyPr/>
        <a:lstStyle/>
        <a:p>
          <a:endParaRPr lang="en-US"/>
        </a:p>
      </dgm:t>
    </dgm:pt>
    <dgm:pt modelId="{0C49B7B6-6222-4460-8D8E-2AE9FB6D75FE}" type="sibTrans" cxnId="{E594CFD4-6733-4438-8C83-0538E62848F9}">
      <dgm:prSet/>
      <dgm:spPr/>
      <dgm:t>
        <a:bodyPr/>
        <a:lstStyle/>
        <a:p>
          <a:endParaRPr lang="en-US"/>
        </a:p>
      </dgm:t>
    </dgm:pt>
    <dgm:pt modelId="{11E55959-5CAA-472D-A5E0-6771E55F5D94}">
      <dgm:prSet custT="1"/>
      <dgm:spPr>
        <a:solidFill>
          <a:srgbClr val="00B050"/>
        </a:solidFill>
      </dgm:spPr>
      <dgm:t>
        <a:bodyPr/>
        <a:lstStyle/>
        <a:p>
          <a:pPr rtl="0"/>
          <a:r>
            <a:rPr lang="en-SG" sz="1800" dirty="0" smtClean="0">
              <a:effectLst>
                <a:outerShdw blurRad="38100" dist="38100" dir="2700000" algn="tl">
                  <a:srgbClr val="000000">
                    <a:alpha val="43137"/>
                  </a:srgbClr>
                </a:outerShdw>
              </a:effectLst>
            </a:rPr>
            <a:t>Deploy application to </a:t>
          </a:r>
          <a:r>
            <a:rPr lang="en-SG" sz="1800" dirty="0" err="1" smtClean="0">
              <a:effectLst>
                <a:outerShdw blurRad="38100" dist="38100" dir="2700000" algn="tl">
                  <a:srgbClr val="000000">
                    <a:alpha val="43137"/>
                  </a:srgbClr>
                </a:outerShdw>
              </a:effectLst>
            </a:rPr>
            <a:t>OpenShift</a:t>
          </a:r>
          <a:r>
            <a:rPr lang="en-SG" sz="1800" dirty="0" smtClean="0">
              <a:effectLst>
                <a:outerShdw blurRad="38100" dist="38100" dir="2700000" algn="tl">
                  <a:srgbClr val="000000">
                    <a:alpha val="43137"/>
                  </a:srgbClr>
                </a:outerShdw>
              </a:effectLst>
            </a:rPr>
            <a:t>. Testing &amp; debugging on </a:t>
          </a:r>
          <a:r>
            <a:rPr lang="en-SG" sz="1800" dirty="0" err="1" smtClean="0">
              <a:effectLst>
                <a:outerShdw blurRad="38100" dist="38100" dir="2700000" algn="tl">
                  <a:srgbClr val="000000">
                    <a:alpha val="43137"/>
                  </a:srgbClr>
                </a:outerShdw>
              </a:effectLst>
            </a:rPr>
            <a:t>Openshift</a:t>
          </a:r>
          <a:r>
            <a:rPr lang="en-SG" sz="1800" dirty="0" smtClean="0">
              <a:effectLst>
                <a:outerShdw blurRad="38100" dist="38100" dir="2700000" algn="tl">
                  <a:srgbClr val="000000">
                    <a:alpha val="43137"/>
                  </a:srgbClr>
                </a:outerShdw>
              </a:effectLst>
            </a:rPr>
            <a:t> (if any test case failed) </a:t>
          </a:r>
          <a:endParaRPr lang="en-US" sz="1800" dirty="0">
            <a:effectLst>
              <a:outerShdw blurRad="38100" dist="38100" dir="2700000" algn="tl">
                <a:srgbClr val="000000">
                  <a:alpha val="43137"/>
                </a:srgbClr>
              </a:outerShdw>
            </a:effectLst>
          </a:endParaRPr>
        </a:p>
      </dgm:t>
    </dgm:pt>
    <dgm:pt modelId="{094F1CDF-5B79-4D67-8DA5-30C1AFE1BBB6}" type="parTrans" cxnId="{FC68C25F-A2B7-4EFD-8E84-FB371C691C14}">
      <dgm:prSet/>
      <dgm:spPr/>
      <dgm:t>
        <a:bodyPr/>
        <a:lstStyle/>
        <a:p>
          <a:endParaRPr lang="en-US"/>
        </a:p>
      </dgm:t>
    </dgm:pt>
    <dgm:pt modelId="{F48C8376-1B00-46EF-8282-52823F11830D}" type="sibTrans" cxnId="{FC68C25F-A2B7-4EFD-8E84-FB371C691C14}">
      <dgm:prSet/>
      <dgm:spPr/>
      <dgm:t>
        <a:bodyPr/>
        <a:lstStyle/>
        <a:p>
          <a:endParaRPr lang="en-US"/>
        </a:p>
      </dgm:t>
    </dgm:pt>
    <dgm:pt modelId="{65043F62-96EA-4C0A-A7A9-B6E684D05B06}" type="pres">
      <dgm:prSet presAssocID="{5305CAB9-F015-4B54-BFCA-A0BDD691378D}" presName="linearFlow" presStyleCnt="0">
        <dgm:presLayoutVars>
          <dgm:dir/>
          <dgm:resizeHandles val="exact"/>
        </dgm:presLayoutVars>
      </dgm:prSet>
      <dgm:spPr/>
      <dgm:t>
        <a:bodyPr/>
        <a:lstStyle/>
        <a:p>
          <a:endParaRPr lang="en-US"/>
        </a:p>
      </dgm:t>
    </dgm:pt>
    <dgm:pt modelId="{DF409311-D083-4CCE-8702-D31C580202B4}" type="pres">
      <dgm:prSet presAssocID="{8D79C4E2-2412-4FF0-8F63-FDC2F77F28EE}" presName="composite" presStyleCnt="0"/>
      <dgm:spPr/>
    </dgm:pt>
    <dgm:pt modelId="{6D615563-D8E3-4CD4-909E-483B54D2DB29}" type="pres">
      <dgm:prSet presAssocID="{8D79C4E2-2412-4FF0-8F63-FDC2F77F28EE}" presName="imgShp" presStyleLbl="fgImgPlace1" presStyleIdx="0" presStyleCnt="1" custScaleX="114726" custLinFactNeighborX="11429"/>
      <dgm:spPr>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dgm:spPr>
    </dgm:pt>
    <dgm:pt modelId="{AE975ED3-2ECD-48A8-8B97-CA02A31EB773}" type="pres">
      <dgm:prSet presAssocID="{8D79C4E2-2412-4FF0-8F63-FDC2F77F28EE}" presName="txShp" presStyleLbl="node1" presStyleIdx="0" presStyleCnt="1" custScaleX="101830" custLinFactNeighborX="3120" custLinFactNeighborY="1039">
        <dgm:presLayoutVars>
          <dgm:bulletEnabled val="1"/>
        </dgm:presLayoutVars>
      </dgm:prSet>
      <dgm:spPr/>
      <dgm:t>
        <a:bodyPr/>
        <a:lstStyle/>
        <a:p>
          <a:endParaRPr lang="en-US"/>
        </a:p>
      </dgm:t>
    </dgm:pt>
  </dgm:ptLst>
  <dgm:cxnLst>
    <dgm:cxn modelId="{90AE9CC1-36E5-432E-A2D4-3B3ED409E2FD}" type="presOf" srcId="{449ED91B-FA2A-4D67-A63D-412E085C40CD}" destId="{AE975ED3-2ECD-48A8-8B97-CA02A31EB773}" srcOrd="0" destOrd="1" presId="urn:microsoft.com/office/officeart/2005/8/layout/vList3"/>
    <dgm:cxn modelId="{1D4A5038-5058-45E7-AF9B-C7E4B84C9FDB}" type="presOf" srcId="{5305CAB9-F015-4B54-BFCA-A0BDD691378D}" destId="{65043F62-96EA-4C0A-A7A9-B6E684D05B06}" srcOrd="0" destOrd="0" presId="urn:microsoft.com/office/officeart/2005/8/layout/vList3"/>
    <dgm:cxn modelId="{FC68C25F-A2B7-4EFD-8E84-FB371C691C14}" srcId="{8D79C4E2-2412-4FF0-8F63-FDC2F77F28EE}" destId="{11E55959-5CAA-472D-A5E0-6771E55F5D94}" srcOrd="1" destOrd="0" parTransId="{094F1CDF-5B79-4D67-8DA5-30C1AFE1BBB6}" sibTransId="{F48C8376-1B00-46EF-8282-52823F11830D}"/>
    <dgm:cxn modelId="{58F99BF5-4C4C-40F7-B0F9-572F194CB3CD}" srcId="{5305CAB9-F015-4B54-BFCA-A0BDD691378D}" destId="{8D79C4E2-2412-4FF0-8F63-FDC2F77F28EE}" srcOrd="0" destOrd="0" parTransId="{873402E9-40E6-4227-AC6B-2FD1B7D8F572}" sibTransId="{83FB039A-6229-4504-9C36-6E83026A44F4}"/>
    <dgm:cxn modelId="{3D5FCD25-07BB-41E4-98ED-CAA54677345A}" type="presOf" srcId="{11E55959-5CAA-472D-A5E0-6771E55F5D94}" destId="{AE975ED3-2ECD-48A8-8B97-CA02A31EB773}" srcOrd="0" destOrd="2" presId="urn:microsoft.com/office/officeart/2005/8/layout/vList3"/>
    <dgm:cxn modelId="{E594CFD4-6733-4438-8C83-0538E62848F9}" srcId="{8D79C4E2-2412-4FF0-8F63-FDC2F77F28EE}" destId="{449ED91B-FA2A-4D67-A63D-412E085C40CD}" srcOrd="0" destOrd="0" parTransId="{A856B5B5-D090-4D69-8530-F8BEABBB9592}" sibTransId="{0C49B7B6-6222-4460-8D8E-2AE9FB6D75FE}"/>
    <dgm:cxn modelId="{B66C755C-0359-45E5-8077-0B91B98010BC}" type="presOf" srcId="{8D79C4E2-2412-4FF0-8F63-FDC2F77F28EE}" destId="{AE975ED3-2ECD-48A8-8B97-CA02A31EB773}" srcOrd="0" destOrd="0" presId="urn:microsoft.com/office/officeart/2005/8/layout/vList3"/>
    <dgm:cxn modelId="{9845BFC1-371D-4765-A3A0-539CC5585100}" type="presParOf" srcId="{65043F62-96EA-4C0A-A7A9-B6E684D05B06}" destId="{DF409311-D083-4CCE-8702-D31C580202B4}" srcOrd="0" destOrd="0" presId="urn:microsoft.com/office/officeart/2005/8/layout/vList3"/>
    <dgm:cxn modelId="{321B317D-6F5E-4546-BFCF-95A606FDBBB4}" type="presParOf" srcId="{DF409311-D083-4CCE-8702-D31C580202B4}" destId="{6D615563-D8E3-4CD4-909E-483B54D2DB29}" srcOrd="0" destOrd="0" presId="urn:microsoft.com/office/officeart/2005/8/layout/vList3"/>
    <dgm:cxn modelId="{113B5788-0788-453B-8F36-37E59ED8462D}" type="presParOf" srcId="{DF409311-D083-4CCE-8702-D31C580202B4}" destId="{AE975ED3-2ECD-48A8-8B97-CA02A31EB773}" srcOrd="1" destOrd="0" presId="urn:microsoft.com/office/officeart/2005/8/layout/vLis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2806C6D-DBE7-44DC-8ED8-4BE2C4BDEC9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45A261B-6D5C-49F9-8B69-9A83FDEE0B1B}">
      <dgm:prSet custT="1"/>
      <dgm:spPr>
        <a:solidFill>
          <a:srgbClr val="002060"/>
        </a:solidFill>
        <a:ln>
          <a:noFill/>
        </a:ln>
      </dgm:spPr>
      <dgm:t>
        <a:bodyPr/>
        <a:lstStyle/>
        <a:p>
          <a:pPr algn="r" rtl="0"/>
          <a:r>
            <a:rPr lang="en-SG" sz="2000" b="1" dirty="0" smtClean="0"/>
            <a:t>WU WEI (PM for Iteration 2)</a:t>
          </a:r>
          <a:endParaRPr lang="en-US" sz="2000" b="1" dirty="0"/>
        </a:p>
      </dgm:t>
    </dgm:pt>
    <dgm:pt modelId="{EEF28AF2-68AA-46AF-A35F-1CBE7F7AD311}" type="parTrans" cxnId="{2662C72C-0268-47DF-9489-D1A7B48BA6E3}">
      <dgm:prSet/>
      <dgm:spPr/>
      <dgm:t>
        <a:bodyPr/>
        <a:lstStyle/>
        <a:p>
          <a:endParaRPr lang="en-US"/>
        </a:p>
      </dgm:t>
    </dgm:pt>
    <dgm:pt modelId="{A787E691-5430-4C7C-A27B-A28D1CC66F88}" type="sibTrans" cxnId="{2662C72C-0268-47DF-9489-D1A7B48BA6E3}">
      <dgm:prSet/>
      <dgm:spPr/>
      <dgm:t>
        <a:bodyPr/>
        <a:lstStyle/>
        <a:p>
          <a:endParaRPr lang="en-US"/>
        </a:p>
      </dgm:t>
    </dgm:pt>
    <dgm:pt modelId="{C10162DB-FF75-4AB0-A84E-48BC61D96931}">
      <dgm:prSet custT="1"/>
      <dgm:spPr/>
      <dgm:t>
        <a:bodyPr/>
        <a:lstStyle/>
        <a:p>
          <a:pPr rtl="0"/>
          <a:r>
            <a:rPr lang="en-SG" sz="1800" dirty="0" smtClean="0"/>
            <a:t>Class Diagrams &amp; Sequence Diagrams</a:t>
          </a:r>
          <a:endParaRPr lang="en-US" sz="1800" dirty="0"/>
        </a:p>
      </dgm:t>
    </dgm:pt>
    <dgm:pt modelId="{6D90C737-F8CF-4DD2-A14A-6FD36B310ED2}" type="parTrans" cxnId="{14E60843-AAF9-4E53-BD75-60432DB1AAD7}">
      <dgm:prSet/>
      <dgm:spPr/>
      <dgm:t>
        <a:bodyPr/>
        <a:lstStyle/>
        <a:p>
          <a:endParaRPr lang="en-US"/>
        </a:p>
      </dgm:t>
    </dgm:pt>
    <dgm:pt modelId="{6A000CDE-101E-4079-85A5-FE191F9B6D54}" type="sibTrans" cxnId="{14E60843-AAF9-4E53-BD75-60432DB1AAD7}">
      <dgm:prSet/>
      <dgm:spPr/>
      <dgm:t>
        <a:bodyPr/>
        <a:lstStyle/>
        <a:p>
          <a:endParaRPr lang="en-US"/>
        </a:p>
      </dgm:t>
    </dgm:pt>
    <dgm:pt modelId="{5A838D64-A4F3-4611-8338-D8521073CD46}">
      <dgm:prSet custT="1"/>
      <dgm:spPr/>
      <dgm:t>
        <a:bodyPr/>
        <a:lstStyle/>
        <a:p>
          <a:pPr rtl="0"/>
          <a:r>
            <a:rPr lang="en-SG" sz="1800" dirty="0" smtClean="0"/>
            <a:t>Test Cases, Mitigation Plans &amp; Bug Metrics</a:t>
          </a:r>
          <a:endParaRPr lang="en-US" sz="1800" dirty="0"/>
        </a:p>
      </dgm:t>
    </dgm:pt>
    <dgm:pt modelId="{E88724B8-A006-4734-900F-C6D58FA02DD8}" type="parTrans" cxnId="{E41D6525-E5B7-44C4-AADA-75188838AEB2}">
      <dgm:prSet/>
      <dgm:spPr/>
      <dgm:t>
        <a:bodyPr/>
        <a:lstStyle/>
        <a:p>
          <a:endParaRPr lang="en-US"/>
        </a:p>
      </dgm:t>
    </dgm:pt>
    <dgm:pt modelId="{54A94FB7-5814-4C28-B70D-D8EB5286A3B8}" type="sibTrans" cxnId="{E41D6525-E5B7-44C4-AADA-75188838AEB2}">
      <dgm:prSet/>
      <dgm:spPr/>
      <dgm:t>
        <a:bodyPr/>
        <a:lstStyle/>
        <a:p>
          <a:endParaRPr lang="en-US"/>
        </a:p>
      </dgm:t>
    </dgm:pt>
    <dgm:pt modelId="{F12AF97A-46AA-4D0C-A19B-0016A3FC84F8}">
      <dgm:prSet custT="1"/>
      <dgm:spPr/>
      <dgm:t>
        <a:bodyPr/>
        <a:lstStyle/>
        <a:p>
          <a:pPr rtl="0"/>
          <a:r>
            <a:rPr lang="en-SG" sz="1800" dirty="0" smtClean="0"/>
            <a:t>Integration &amp; Deployment</a:t>
          </a:r>
          <a:endParaRPr lang="en-US" sz="1800" dirty="0"/>
        </a:p>
      </dgm:t>
    </dgm:pt>
    <dgm:pt modelId="{8F9953B0-811F-4B6A-92C2-D0457B6242E8}" type="parTrans" cxnId="{84A01256-FA3B-4794-A255-A3DDD15155B3}">
      <dgm:prSet/>
      <dgm:spPr/>
      <dgm:t>
        <a:bodyPr/>
        <a:lstStyle/>
        <a:p>
          <a:endParaRPr lang="en-US"/>
        </a:p>
      </dgm:t>
    </dgm:pt>
    <dgm:pt modelId="{2E50BC00-3D26-4D11-94BE-644E994A72C3}" type="sibTrans" cxnId="{84A01256-FA3B-4794-A255-A3DDD15155B3}">
      <dgm:prSet/>
      <dgm:spPr/>
      <dgm:t>
        <a:bodyPr/>
        <a:lstStyle/>
        <a:p>
          <a:endParaRPr lang="en-US"/>
        </a:p>
      </dgm:t>
    </dgm:pt>
    <dgm:pt modelId="{80DC859D-7CC9-426E-95AC-64D604722724}" type="pres">
      <dgm:prSet presAssocID="{F2806C6D-DBE7-44DC-8ED8-4BE2C4BDEC97}" presName="linear" presStyleCnt="0">
        <dgm:presLayoutVars>
          <dgm:animLvl val="lvl"/>
          <dgm:resizeHandles val="exact"/>
        </dgm:presLayoutVars>
      </dgm:prSet>
      <dgm:spPr/>
      <dgm:t>
        <a:bodyPr/>
        <a:lstStyle/>
        <a:p>
          <a:endParaRPr lang="en-US"/>
        </a:p>
      </dgm:t>
    </dgm:pt>
    <dgm:pt modelId="{8D1B53A2-0DCE-40EE-B34A-19511445FAD8}" type="pres">
      <dgm:prSet presAssocID="{045A261B-6D5C-49F9-8B69-9A83FDEE0B1B}" presName="parentText" presStyleLbl="node1" presStyleIdx="0" presStyleCnt="1" custScaleY="48066">
        <dgm:presLayoutVars>
          <dgm:chMax val="0"/>
          <dgm:bulletEnabled val="1"/>
        </dgm:presLayoutVars>
      </dgm:prSet>
      <dgm:spPr/>
      <dgm:t>
        <a:bodyPr/>
        <a:lstStyle/>
        <a:p>
          <a:endParaRPr lang="en-US"/>
        </a:p>
      </dgm:t>
    </dgm:pt>
    <dgm:pt modelId="{ACD6C6F9-5289-4565-9788-30BE209712FB}" type="pres">
      <dgm:prSet presAssocID="{045A261B-6D5C-49F9-8B69-9A83FDEE0B1B}" presName="childText" presStyleLbl="revTx" presStyleIdx="0" presStyleCnt="1">
        <dgm:presLayoutVars>
          <dgm:bulletEnabled val="1"/>
        </dgm:presLayoutVars>
      </dgm:prSet>
      <dgm:spPr/>
      <dgm:t>
        <a:bodyPr/>
        <a:lstStyle/>
        <a:p>
          <a:endParaRPr lang="en-US"/>
        </a:p>
      </dgm:t>
    </dgm:pt>
  </dgm:ptLst>
  <dgm:cxnLst>
    <dgm:cxn modelId="{AF811842-320E-4C85-A9BD-ECC2A59833C5}" type="presOf" srcId="{5A838D64-A4F3-4611-8338-D8521073CD46}" destId="{ACD6C6F9-5289-4565-9788-30BE209712FB}" srcOrd="0" destOrd="1" presId="urn:microsoft.com/office/officeart/2005/8/layout/vList2"/>
    <dgm:cxn modelId="{84A01256-FA3B-4794-A255-A3DDD15155B3}" srcId="{045A261B-6D5C-49F9-8B69-9A83FDEE0B1B}" destId="{F12AF97A-46AA-4D0C-A19B-0016A3FC84F8}" srcOrd="2" destOrd="0" parTransId="{8F9953B0-811F-4B6A-92C2-D0457B6242E8}" sibTransId="{2E50BC00-3D26-4D11-94BE-644E994A72C3}"/>
    <dgm:cxn modelId="{FF55E344-6B52-47BA-A1E5-32C662FA98AC}" type="presOf" srcId="{F12AF97A-46AA-4D0C-A19B-0016A3FC84F8}" destId="{ACD6C6F9-5289-4565-9788-30BE209712FB}" srcOrd="0" destOrd="2" presId="urn:microsoft.com/office/officeart/2005/8/layout/vList2"/>
    <dgm:cxn modelId="{FB3BEAF3-4800-405C-B61D-20D8358453A4}" type="presOf" srcId="{F2806C6D-DBE7-44DC-8ED8-4BE2C4BDEC97}" destId="{80DC859D-7CC9-426E-95AC-64D604722724}" srcOrd="0" destOrd="0" presId="urn:microsoft.com/office/officeart/2005/8/layout/vList2"/>
    <dgm:cxn modelId="{2662C72C-0268-47DF-9489-D1A7B48BA6E3}" srcId="{F2806C6D-DBE7-44DC-8ED8-4BE2C4BDEC97}" destId="{045A261B-6D5C-49F9-8B69-9A83FDEE0B1B}" srcOrd="0" destOrd="0" parTransId="{EEF28AF2-68AA-46AF-A35F-1CBE7F7AD311}" sibTransId="{A787E691-5430-4C7C-A27B-A28D1CC66F88}"/>
    <dgm:cxn modelId="{5A5E86F6-BEC2-42CD-8000-A0D607F3C4AD}" type="presOf" srcId="{045A261B-6D5C-49F9-8B69-9A83FDEE0B1B}" destId="{8D1B53A2-0DCE-40EE-B34A-19511445FAD8}" srcOrd="0" destOrd="0" presId="urn:microsoft.com/office/officeart/2005/8/layout/vList2"/>
    <dgm:cxn modelId="{6A34195C-1A8C-402E-8418-A0924E8EA64F}" type="presOf" srcId="{C10162DB-FF75-4AB0-A84E-48BC61D96931}" destId="{ACD6C6F9-5289-4565-9788-30BE209712FB}" srcOrd="0" destOrd="0" presId="urn:microsoft.com/office/officeart/2005/8/layout/vList2"/>
    <dgm:cxn modelId="{14E60843-AAF9-4E53-BD75-60432DB1AAD7}" srcId="{045A261B-6D5C-49F9-8B69-9A83FDEE0B1B}" destId="{C10162DB-FF75-4AB0-A84E-48BC61D96931}" srcOrd="0" destOrd="0" parTransId="{6D90C737-F8CF-4DD2-A14A-6FD36B310ED2}" sibTransId="{6A000CDE-101E-4079-85A5-FE191F9B6D54}"/>
    <dgm:cxn modelId="{E41D6525-E5B7-44C4-AADA-75188838AEB2}" srcId="{045A261B-6D5C-49F9-8B69-9A83FDEE0B1B}" destId="{5A838D64-A4F3-4611-8338-D8521073CD46}" srcOrd="1" destOrd="0" parTransId="{E88724B8-A006-4734-900F-C6D58FA02DD8}" sibTransId="{54A94FB7-5814-4C28-B70D-D8EB5286A3B8}"/>
    <dgm:cxn modelId="{1B12A9E7-0F5D-451B-9F93-4C66D5DBC2D5}" type="presParOf" srcId="{80DC859D-7CC9-426E-95AC-64D604722724}" destId="{8D1B53A2-0DCE-40EE-B34A-19511445FAD8}" srcOrd="0" destOrd="0" presId="urn:microsoft.com/office/officeart/2005/8/layout/vList2"/>
    <dgm:cxn modelId="{2B09C54F-A16C-4671-9565-F03C6199F62F}" type="presParOf" srcId="{80DC859D-7CC9-426E-95AC-64D604722724}" destId="{ACD6C6F9-5289-4565-9788-30BE209712FB}"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A8E290B-573A-48EF-A6DF-EAB71EB25A2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85392B-F44A-4E41-B52B-DE6D2A2479F1}">
      <dgm:prSet custT="1"/>
      <dgm:spPr>
        <a:solidFill>
          <a:schemeClr val="accent1">
            <a:lumMod val="75000"/>
          </a:schemeClr>
        </a:solidFill>
      </dgm:spPr>
      <dgm:t>
        <a:bodyPr/>
        <a:lstStyle/>
        <a:p>
          <a:pPr algn="r" rtl="0"/>
          <a:r>
            <a:rPr lang="en-SG" sz="2000" b="1" dirty="0" smtClean="0"/>
            <a:t>JASON &amp; YONG SIANG</a:t>
          </a:r>
          <a:endParaRPr lang="en-US" sz="2000" b="1" dirty="0"/>
        </a:p>
      </dgm:t>
    </dgm:pt>
    <dgm:pt modelId="{96E71EF7-517F-40AD-84A5-D25F79DB9EFD}" type="parTrans" cxnId="{B570398A-1BBB-43D6-9279-FD871DE48436}">
      <dgm:prSet/>
      <dgm:spPr/>
      <dgm:t>
        <a:bodyPr/>
        <a:lstStyle/>
        <a:p>
          <a:endParaRPr lang="en-US"/>
        </a:p>
      </dgm:t>
    </dgm:pt>
    <dgm:pt modelId="{008B83CA-A5BD-4679-88B8-A963CEA6B625}" type="sibTrans" cxnId="{B570398A-1BBB-43D6-9279-FD871DE48436}">
      <dgm:prSet/>
      <dgm:spPr/>
      <dgm:t>
        <a:bodyPr/>
        <a:lstStyle/>
        <a:p>
          <a:endParaRPr lang="en-US"/>
        </a:p>
      </dgm:t>
    </dgm:pt>
    <dgm:pt modelId="{2166B42B-3609-45BC-B2EA-97965730181F}">
      <dgm:prSet custT="1"/>
      <dgm:spPr/>
      <dgm:t>
        <a:bodyPr/>
        <a:lstStyle/>
        <a:p>
          <a:pPr rtl="0"/>
          <a:r>
            <a:rPr lang="en-SG" sz="1800" dirty="0" smtClean="0"/>
            <a:t>All functionalities of Basic App Usage Report</a:t>
          </a:r>
          <a:endParaRPr lang="en-US" sz="1800" dirty="0"/>
        </a:p>
      </dgm:t>
    </dgm:pt>
    <dgm:pt modelId="{A62E1F59-3D36-47DB-B4A1-47C87D07883C}" type="parTrans" cxnId="{23C8F980-7958-4E7E-B05E-F8D8C19EE352}">
      <dgm:prSet/>
      <dgm:spPr/>
      <dgm:t>
        <a:bodyPr/>
        <a:lstStyle/>
        <a:p>
          <a:endParaRPr lang="en-US"/>
        </a:p>
      </dgm:t>
    </dgm:pt>
    <dgm:pt modelId="{B15F998D-F383-4C74-BE2D-2D5FF5CF2CDC}" type="sibTrans" cxnId="{23C8F980-7958-4E7E-B05E-F8D8C19EE352}">
      <dgm:prSet/>
      <dgm:spPr/>
      <dgm:t>
        <a:bodyPr/>
        <a:lstStyle/>
        <a:p>
          <a:endParaRPr lang="en-US"/>
        </a:p>
      </dgm:t>
    </dgm:pt>
    <dgm:pt modelId="{5FE55376-93FC-4E6F-9E0C-A3ED93443E25}" type="pres">
      <dgm:prSet presAssocID="{9A8E290B-573A-48EF-A6DF-EAB71EB25A20}" presName="linear" presStyleCnt="0">
        <dgm:presLayoutVars>
          <dgm:animLvl val="lvl"/>
          <dgm:resizeHandles val="exact"/>
        </dgm:presLayoutVars>
      </dgm:prSet>
      <dgm:spPr/>
      <dgm:t>
        <a:bodyPr/>
        <a:lstStyle/>
        <a:p>
          <a:endParaRPr lang="en-US"/>
        </a:p>
      </dgm:t>
    </dgm:pt>
    <dgm:pt modelId="{1D7DC2FF-0ECB-4945-98CE-6C3B5AA73B06}" type="pres">
      <dgm:prSet presAssocID="{1785392B-F44A-4E41-B52B-DE6D2A2479F1}" presName="parentText" presStyleLbl="node1" presStyleIdx="0" presStyleCnt="1" custLinFactNeighborX="247" custLinFactNeighborY="-3221">
        <dgm:presLayoutVars>
          <dgm:chMax val="0"/>
          <dgm:bulletEnabled val="1"/>
        </dgm:presLayoutVars>
      </dgm:prSet>
      <dgm:spPr/>
      <dgm:t>
        <a:bodyPr/>
        <a:lstStyle/>
        <a:p>
          <a:endParaRPr lang="en-US"/>
        </a:p>
      </dgm:t>
    </dgm:pt>
    <dgm:pt modelId="{8FCC05BE-646E-4F66-913D-DAB6E62981D6}" type="pres">
      <dgm:prSet presAssocID="{1785392B-F44A-4E41-B52B-DE6D2A2479F1}" presName="childText" presStyleLbl="revTx" presStyleIdx="0" presStyleCnt="1">
        <dgm:presLayoutVars>
          <dgm:bulletEnabled val="1"/>
        </dgm:presLayoutVars>
      </dgm:prSet>
      <dgm:spPr/>
      <dgm:t>
        <a:bodyPr/>
        <a:lstStyle/>
        <a:p>
          <a:endParaRPr lang="en-US"/>
        </a:p>
      </dgm:t>
    </dgm:pt>
  </dgm:ptLst>
  <dgm:cxnLst>
    <dgm:cxn modelId="{B570398A-1BBB-43D6-9279-FD871DE48436}" srcId="{9A8E290B-573A-48EF-A6DF-EAB71EB25A20}" destId="{1785392B-F44A-4E41-B52B-DE6D2A2479F1}" srcOrd="0" destOrd="0" parTransId="{96E71EF7-517F-40AD-84A5-D25F79DB9EFD}" sibTransId="{008B83CA-A5BD-4679-88B8-A963CEA6B625}"/>
    <dgm:cxn modelId="{3DFFC8B1-782F-4A2E-9351-A38DD2A21BB5}" type="presOf" srcId="{1785392B-F44A-4E41-B52B-DE6D2A2479F1}" destId="{1D7DC2FF-0ECB-4945-98CE-6C3B5AA73B06}" srcOrd="0" destOrd="0" presId="urn:microsoft.com/office/officeart/2005/8/layout/vList2"/>
    <dgm:cxn modelId="{3E710BF6-901D-4881-ACC9-38D12BF0A6C2}" type="presOf" srcId="{2166B42B-3609-45BC-B2EA-97965730181F}" destId="{8FCC05BE-646E-4F66-913D-DAB6E62981D6}" srcOrd="0" destOrd="0" presId="urn:microsoft.com/office/officeart/2005/8/layout/vList2"/>
    <dgm:cxn modelId="{23C8F980-7958-4E7E-B05E-F8D8C19EE352}" srcId="{1785392B-F44A-4E41-B52B-DE6D2A2479F1}" destId="{2166B42B-3609-45BC-B2EA-97965730181F}" srcOrd="0" destOrd="0" parTransId="{A62E1F59-3D36-47DB-B4A1-47C87D07883C}" sibTransId="{B15F998D-F383-4C74-BE2D-2D5FF5CF2CDC}"/>
    <dgm:cxn modelId="{905446B7-F6C7-4DD3-9A13-01BD07504017}" type="presOf" srcId="{9A8E290B-573A-48EF-A6DF-EAB71EB25A20}" destId="{5FE55376-93FC-4E6F-9E0C-A3ED93443E25}" srcOrd="0" destOrd="0" presId="urn:microsoft.com/office/officeart/2005/8/layout/vList2"/>
    <dgm:cxn modelId="{35A4D6A3-4921-4AF0-9C52-C7DB6849BEA2}" type="presParOf" srcId="{5FE55376-93FC-4E6F-9E0C-A3ED93443E25}" destId="{1D7DC2FF-0ECB-4945-98CE-6C3B5AA73B06}" srcOrd="0" destOrd="0" presId="urn:microsoft.com/office/officeart/2005/8/layout/vList2"/>
    <dgm:cxn modelId="{8524B133-965C-4C15-B118-94253124178B}" type="presParOf" srcId="{5FE55376-93FC-4E6F-9E0C-A3ED93443E25}" destId="{8FCC05BE-646E-4F66-913D-DAB6E62981D6}" srcOrd="1"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3DF1BA0-7690-4C57-8263-86D4BB74727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7E3A7D0-F79B-43EE-99D3-BA8B7D910041}">
      <dgm:prSet custT="1"/>
      <dgm:spPr>
        <a:solidFill>
          <a:schemeClr val="accent1">
            <a:lumMod val="75000"/>
          </a:schemeClr>
        </a:solidFill>
      </dgm:spPr>
      <dgm:t>
        <a:bodyPr/>
        <a:lstStyle/>
        <a:p>
          <a:pPr algn="r" rtl="0"/>
          <a:r>
            <a:rPr lang="en-SG" sz="2000" dirty="0" smtClean="0"/>
            <a:t>SHU WEI &amp; WU WEI</a:t>
          </a:r>
          <a:endParaRPr lang="en-US" sz="2000" dirty="0"/>
        </a:p>
      </dgm:t>
    </dgm:pt>
    <dgm:pt modelId="{9926A708-24F7-4910-BECD-F2296C8B453F}" type="parTrans" cxnId="{0DB740B7-18BA-48F3-9B3C-5A8EFF921EB6}">
      <dgm:prSet/>
      <dgm:spPr/>
      <dgm:t>
        <a:bodyPr/>
        <a:lstStyle/>
        <a:p>
          <a:endParaRPr lang="en-US"/>
        </a:p>
      </dgm:t>
    </dgm:pt>
    <dgm:pt modelId="{8729B206-440D-4C00-975F-1A06EA8428B2}" type="sibTrans" cxnId="{0DB740B7-18BA-48F3-9B3C-5A8EFF921EB6}">
      <dgm:prSet/>
      <dgm:spPr/>
      <dgm:t>
        <a:bodyPr/>
        <a:lstStyle/>
        <a:p>
          <a:endParaRPr lang="en-US"/>
        </a:p>
      </dgm:t>
    </dgm:pt>
    <dgm:pt modelId="{69E3DBF1-FF3A-45D4-B810-E2E827844747}">
      <dgm:prSet custT="1"/>
      <dgm:spPr/>
      <dgm:t>
        <a:bodyPr/>
        <a:lstStyle/>
        <a:p>
          <a:pPr rtl="0"/>
          <a:r>
            <a:rPr lang="en-SG" sz="1800" dirty="0" smtClean="0"/>
            <a:t>Bootstrap (Validation for demographics, app &amp; applookup.csv)</a:t>
          </a:r>
          <a:endParaRPr lang="en-US" sz="1800" dirty="0"/>
        </a:p>
      </dgm:t>
    </dgm:pt>
    <dgm:pt modelId="{9EBE4574-8F4C-4271-A839-5BF19CE168AA}" type="parTrans" cxnId="{41DAAD0C-615F-43E0-ADEF-1B321246B75F}">
      <dgm:prSet/>
      <dgm:spPr/>
      <dgm:t>
        <a:bodyPr/>
        <a:lstStyle/>
        <a:p>
          <a:endParaRPr lang="en-US"/>
        </a:p>
      </dgm:t>
    </dgm:pt>
    <dgm:pt modelId="{3F6D4B0A-62CC-4220-AD78-D171CB68F56C}" type="sibTrans" cxnId="{41DAAD0C-615F-43E0-ADEF-1B321246B75F}">
      <dgm:prSet/>
      <dgm:spPr/>
      <dgm:t>
        <a:bodyPr/>
        <a:lstStyle/>
        <a:p>
          <a:endParaRPr lang="en-US"/>
        </a:p>
      </dgm:t>
    </dgm:pt>
    <dgm:pt modelId="{E233392F-B370-4EF7-86F1-EA45185DFA6C}">
      <dgm:prSet custT="1"/>
      <dgm:spPr/>
      <dgm:t>
        <a:bodyPr/>
        <a:lstStyle/>
        <a:p>
          <a:pPr rtl="0"/>
          <a:r>
            <a:rPr lang="en-SG" sz="1800" dirty="0" smtClean="0"/>
            <a:t>Bootstrap (Creation &amp; loading to SQL Table)</a:t>
          </a:r>
          <a:endParaRPr lang="en-US" sz="1800" dirty="0"/>
        </a:p>
      </dgm:t>
    </dgm:pt>
    <dgm:pt modelId="{9F964C9D-7FCE-4035-B9AE-1757BA652070}" type="parTrans" cxnId="{DAE984F9-1DE1-45E7-93CF-D5BEC001ADB1}">
      <dgm:prSet/>
      <dgm:spPr/>
      <dgm:t>
        <a:bodyPr/>
        <a:lstStyle/>
        <a:p>
          <a:endParaRPr lang="en-US"/>
        </a:p>
      </dgm:t>
    </dgm:pt>
    <dgm:pt modelId="{7E71BFE3-651B-411D-9EFB-50D186B60384}" type="sibTrans" cxnId="{DAE984F9-1DE1-45E7-93CF-D5BEC001ADB1}">
      <dgm:prSet/>
      <dgm:spPr/>
      <dgm:t>
        <a:bodyPr/>
        <a:lstStyle/>
        <a:p>
          <a:endParaRPr lang="en-US"/>
        </a:p>
      </dgm:t>
    </dgm:pt>
    <dgm:pt modelId="{6CFC824B-24D9-4520-99A9-6B7F899583D8}" type="pres">
      <dgm:prSet presAssocID="{93DF1BA0-7690-4C57-8263-86D4BB747271}" presName="linear" presStyleCnt="0">
        <dgm:presLayoutVars>
          <dgm:animLvl val="lvl"/>
          <dgm:resizeHandles val="exact"/>
        </dgm:presLayoutVars>
      </dgm:prSet>
      <dgm:spPr/>
      <dgm:t>
        <a:bodyPr/>
        <a:lstStyle/>
        <a:p>
          <a:endParaRPr lang="en-US"/>
        </a:p>
      </dgm:t>
    </dgm:pt>
    <dgm:pt modelId="{2DE3597A-DA71-4C48-B258-C9A6028DBE55}" type="pres">
      <dgm:prSet presAssocID="{C7E3A7D0-F79B-43EE-99D3-BA8B7D910041}" presName="parentText" presStyleLbl="node1" presStyleIdx="0" presStyleCnt="1">
        <dgm:presLayoutVars>
          <dgm:chMax val="0"/>
          <dgm:bulletEnabled val="1"/>
        </dgm:presLayoutVars>
      </dgm:prSet>
      <dgm:spPr/>
      <dgm:t>
        <a:bodyPr/>
        <a:lstStyle/>
        <a:p>
          <a:endParaRPr lang="en-US"/>
        </a:p>
      </dgm:t>
    </dgm:pt>
    <dgm:pt modelId="{217DEFAD-A978-4B00-8DF5-0AADC2737ECB}" type="pres">
      <dgm:prSet presAssocID="{C7E3A7D0-F79B-43EE-99D3-BA8B7D910041}" presName="childText" presStyleLbl="revTx" presStyleIdx="0" presStyleCnt="1">
        <dgm:presLayoutVars>
          <dgm:bulletEnabled val="1"/>
        </dgm:presLayoutVars>
      </dgm:prSet>
      <dgm:spPr/>
      <dgm:t>
        <a:bodyPr/>
        <a:lstStyle/>
        <a:p>
          <a:endParaRPr lang="en-US"/>
        </a:p>
      </dgm:t>
    </dgm:pt>
  </dgm:ptLst>
  <dgm:cxnLst>
    <dgm:cxn modelId="{3A4FBF62-D8B4-4D30-8451-CE76940E7D72}" type="presOf" srcId="{C7E3A7D0-F79B-43EE-99D3-BA8B7D910041}" destId="{2DE3597A-DA71-4C48-B258-C9A6028DBE55}" srcOrd="0" destOrd="0" presId="urn:microsoft.com/office/officeart/2005/8/layout/vList2"/>
    <dgm:cxn modelId="{41DAAD0C-615F-43E0-ADEF-1B321246B75F}" srcId="{C7E3A7D0-F79B-43EE-99D3-BA8B7D910041}" destId="{69E3DBF1-FF3A-45D4-B810-E2E827844747}" srcOrd="0" destOrd="0" parTransId="{9EBE4574-8F4C-4271-A839-5BF19CE168AA}" sibTransId="{3F6D4B0A-62CC-4220-AD78-D171CB68F56C}"/>
    <dgm:cxn modelId="{1BA7E2CE-9DEE-4608-8246-C8C69928F4AA}" type="presOf" srcId="{69E3DBF1-FF3A-45D4-B810-E2E827844747}" destId="{217DEFAD-A978-4B00-8DF5-0AADC2737ECB}" srcOrd="0" destOrd="0" presId="urn:microsoft.com/office/officeart/2005/8/layout/vList2"/>
    <dgm:cxn modelId="{514EDBEB-3FB5-438A-9CA5-B924FE110B01}" type="presOf" srcId="{E233392F-B370-4EF7-86F1-EA45185DFA6C}" destId="{217DEFAD-A978-4B00-8DF5-0AADC2737ECB}" srcOrd="0" destOrd="1" presId="urn:microsoft.com/office/officeart/2005/8/layout/vList2"/>
    <dgm:cxn modelId="{DAE984F9-1DE1-45E7-93CF-D5BEC001ADB1}" srcId="{C7E3A7D0-F79B-43EE-99D3-BA8B7D910041}" destId="{E233392F-B370-4EF7-86F1-EA45185DFA6C}" srcOrd="1" destOrd="0" parTransId="{9F964C9D-7FCE-4035-B9AE-1757BA652070}" sibTransId="{7E71BFE3-651B-411D-9EFB-50D186B60384}"/>
    <dgm:cxn modelId="{0DB740B7-18BA-48F3-9B3C-5A8EFF921EB6}" srcId="{93DF1BA0-7690-4C57-8263-86D4BB747271}" destId="{C7E3A7D0-F79B-43EE-99D3-BA8B7D910041}" srcOrd="0" destOrd="0" parTransId="{9926A708-24F7-4910-BECD-F2296C8B453F}" sibTransId="{8729B206-440D-4C00-975F-1A06EA8428B2}"/>
    <dgm:cxn modelId="{02C415E4-0F85-4C77-9379-DC0E0C55E609}" type="presOf" srcId="{93DF1BA0-7690-4C57-8263-86D4BB747271}" destId="{6CFC824B-24D9-4520-99A9-6B7F899583D8}" srcOrd="0" destOrd="0" presId="urn:microsoft.com/office/officeart/2005/8/layout/vList2"/>
    <dgm:cxn modelId="{CF1D7AA3-AC9E-41B4-BEF6-CFA282665295}" type="presParOf" srcId="{6CFC824B-24D9-4520-99A9-6B7F899583D8}" destId="{2DE3597A-DA71-4C48-B258-C9A6028DBE55}" srcOrd="0" destOrd="0" presId="urn:microsoft.com/office/officeart/2005/8/layout/vList2"/>
    <dgm:cxn modelId="{B15716D0-044D-43F2-A5C6-93669E1E64E7}" type="presParOf" srcId="{6CFC824B-24D9-4520-99A9-6B7F899583D8}" destId="{217DEFAD-A978-4B00-8DF5-0AADC2737ECB}" srcOrd="1"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E1DF2E9-50F0-4128-9707-9F3996FEA21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C8E5C60-A966-459E-88DD-037C4DFBFA18}">
      <dgm:prSet custT="1"/>
      <dgm:spPr>
        <a:solidFill>
          <a:schemeClr val="accent1">
            <a:lumMod val="75000"/>
          </a:schemeClr>
        </a:solidFill>
      </dgm:spPr>
      <dgm:t>
        <a:bodyPr/>
        <a:lstStyle/>
        <a:p>
          <a:pPr algn="r" rtl="0"/>
          <a:r>
            <a:rPr lang="en-SG" sz="2000" dirty="0" smtClean="0"/>
            <a:t>SHU WEI &amp; JEREMY</a:t>
          </a:r>
          <a:endParaRPr lang="en-US" sz="2000" dirty="0"/>
        </a:p>
      </dgm:t>
    </dgm:pt>
    <dgm:pt modelId="{D1EA15F4-7C51-45F7-B797-E91C130DF8C0}" type="parTrans" cxnId="{395A1E0F-3785-4767-BF5F-022D4CDB4755}">
      <dgm:prSet/>
      <dgm:spPr/>
      <dgm:t>
        <a:bodyPr/>
        <a:lstStyle/>
        <a:p>
          <a:endParaRPr lang="en-US"/>
        </a:p>
      </dgm:t>
    </dgm:pt>
    <dgm:pt modelId="{D987238D-C9DA-4E3F-85CB-0C8AAC11C4A3}" type="sibTrans" cxnId="{395A1E0F-3785-4767-BF5F-022D4CDB4755}">
      <dgm:prSet/>
      <dgm:spPr/>
      <dgm:t>
        <a:bodyPr/>
        <a:lstStyle/>
        <a:p>
          <a:endParaRPr lang="en-US"/>
        </a:p>
      </dgm:t>
    </dgm:pt>
    <dgm:pt modelId="{467EBAF7-D5C3-4AFC-B699-C622E1BA1ADD}">
      <dgm:prSet custT="1"/>
      <dgm:spPr/>
      <dgm:t>
        <a:bodyPr/>
        <a:lstStyle/>
        <a:p>
          <a:pPr rtl="0"/>
          <a:r>
            <a:rPr lang="en-SG" sz="1800" dirty="0" smtClean="0"/>
            <a:t>All functionalities of Top-K Usage Report</a:t>
          </a:r>
          <a:endParaRPr lang="en-US" sz="1800" dirty="0"/>
        </a:p>
      </dgm:t>
    </dgm:pt>
    <dgm:pt modelId="{788EA065-78CC-45F3-B10B-7E6B065A7473}" type="parTrans" cxnId="{C4D8FBE3-C69F-47A4-9A9A-1D9E16B5F7E1}">
      <dgm:prSet/>
      <dgm:spPr/>
      <dgm:t>
        <a:bodyPr/>
        <a:lstStyle/>
        <a:p>
          <a:endParaRPr lang="en-US"/>
        </a:p>
      </dgm:t>
    </dgm:pt>
    <dgm:pt modelId="{135643BB-856E-4800-83CC-A09F5B18AACD}" type="sibTrans" cxnId="{C4D8FBE3-C69F-47A4-9A9A-1D9E16B5F7E1}">
      <dgm:prSet/>
      <dgm:spPr/>
      <dgm:t>
        <a:bodyPr/>
        <a:lstStyle/>
        <a:p>
          <a:endParaRPr lang="en-US"/>
        </a:p>
      </dgm:t>
    </dgm:pt>
    <dgm:pt modelId="{44C9D724-B1F0-405E-BAA9-9526CA6024ED}">
      <dgm:prSet custT="1"/>
      <dgm:spPr/>
      <dgm:t>
        <a:bodyPr/>
        <a:lstStyle/>
        <a:p>
          <a:pPr rtl="0"/>
          <a:r>
            <a:rPr lang="en-SG" sz="1800" dirty="0" smtClean="0"/>
            <a:t>All functionalities of Smartphone Overuse Report</a:t>
          </a:r>
          <a:endParaRPr lang="en-US" sz="1800" dirty="0"/>
        </a:p>
      </dgm:t>
    </dgm:pt>
    <dgm:pt modelId="{1A91EAA2-A3FD-4005-95B9-E3C33D12119D}" type="parTrans" cxnId="{B11708C7-19CD-4691-B723-FAAFA9840539}">
      <dgm:prSet/>
      <dgm:spPr/>
      <dgm:t>
        <a:bodyPr/>
        <a:lstStyle/>
        <a:p>
          <a:endParaRPr lang="en-US"/>
        </a:p>
      </dgm:t>
    </dgm:pt>
    <dgm:pt modelId="{F6247038-4A63-40F2-8368-B6C278195E1B}" type="sibTrans" cxnId="{B11708C7-19CD-4691-B723-FAAFA9840539}">
      <dgm:prSet/>
      <dgm:spPr/>
      <dgm:t>
        <a:bodyPr/>
        <a:lstStyle/>
        <a:p>
          <a:endParaRPr lang="en-US"/>
        </a:p>
      </dgm:t>
    </dgm:pt>
    <dgm:pt modelId="{EA839BC4-713D-4E0A-ACC0-3260FC98A9E9}" type="pres">
      <dgm:prSet presAssocID="{9E1DF2E9-50F0-4128-9707-9F3996FEA210}" presName="linear" presStyleCnt="0">
        <dgm:presLayoutVars>
          <dgm:animLvl val="lvl"/>
          <dgm:resizeHandles val="exact"/>
        </dgm:presLayoutVars>
      </dgm:prSet>
      <dgm:spPr/>
      <dgm:t>
        <a:bodyPr/>
        <a:lstStyle/>
        <a:p>
          <a:endParaRPr lang="en-US"/>
        </a:p>
      </dgm:t>
    </dgm:pt>
    <dgm:pt modelId="{CF9D3799-F18B-4B74-8CC5-09D6B1D63EDB}" type="pres">
      <dgm:prSet presAssocID="{AC8E5C60-A966-459E-88DD-037C4DFBFA18}" presName="parentText" presStyleLbl="node1" presStyleIdx="0" presStyleCnt="1" custLinFactNeighborY="1463">
        <dgm:presLayoutVars>
          <dgm:chMax val="0"/>
          <dgm:bulletEnabled val="1"/>
        </dgm:presLayoutVars>
      </dgm:prSet>
      <dgm:spPr/>
      <dgm:t>
        <a:bodyPr/>
        <a:lstStyle/>
        <a:p>
          <a:endParaRPr lang="en-US"/>
        </a:p>
      </dgm:t>
    </dgm:pt>
    <dgm:pt modelId="{51010E1C-BF75-4E7E-9E06-4FAC0FA24BB6}" type="pres">
      <dgm:prSet presAssocID="{AC8E5C60-A966-459E-88DD-037C4DFBFA18}" presName="childText" presStyleLbl="revTx" presStyleIdx="0" presStyleCnt="1">
        <dgm:presLayoutVars>
          <dgm:bulletEnabled val="1"/>
        </dgm:presLayoutVars>
      </dgm:prSet>
      <dgm:spPr/>
      <dgm:t>
        <a:bodyPr/>
        <a:lstStyle/>
        <a:p>
          <a:endParaRPr lang="en-US"/>
        </a:p>
      </dgm:t>
    </dgm:pt>
  </dgm:ptLst>
  <dgm:cxnLst>
    <dgm:cxn modelId="{395A1E0F-3785-4767-BF5F-022D4CDB4755}" srcId="{9E1DF2E9-50F0-4128-9707-9F3996FEA210}" destId="{AC8E5C60-A966-459E-88DD-037C4DFBFA18}" srcOrd="0" destOrd="0" parTransId="{D1EA15F4-7C51-45F7-B797-E91C130DF8C0}" sibTransId="{D987238D-C9DA-4E3F-85CB-0C8AAC11C4A3}"/>
    <dgm:cxn modelId="{C7F2FEF9-1A87-4633-A85F-34D252B6A2A8}" type="presOf" srcId="{AC8E5C60-A966-459E-88DD-037C4DFBFA18}" destId="{CF9D3799-F18B-4B74-8CC5-09D6B1D63EDB}" srcOrd="0" destOrd="0" presId="urn:microsoft.com/office/officeart/2005/8/layout/vList2"/>
    <dgm:cxn modelId="{83374DD9-C0B3-4A25-980A-E810E4D56974}" type="presOf" srcId="{44C9D724-B1F0-405E-BAA9-9526CA6024ED}" destId="{51010E1C-BF75-4E7E-9E06-4FAC0FA24BB6}" srcOrd="0" destOrd="1" presId="urn:microsoft.com/office/officeart/2005/8/layout/vList2"/>
    <dgm:cxn modelId="{04FE605E-EC4A-4793-B1A2-F26A61E67A5E}" type="presOf" srcId="{9E1DF2E9-50F0-4128-9707-9F3996FEA210}" destId="{EA839BC4-713D-4E0A-ACC0-3260FC98A9E9}" srcOrd="0" destOrd="0" presId="urn:microsoft.com/office/officeart/2005/8/layout/vList2"/>
    <dgm:cxn modelId="{C4D8FBE3-C69F-47A4-9A9A-1D9E16B5F7E1}" srcId="{AC8E5C60-A966-459E-88DD-037C4DFBFA18}" destId="{467EBAF7-D5C3-4AFC-B699-C622E1BA1ADD}" srcOrd="0" destOrd="0" parTransId="{788EA065-78CC-45F3-B10B-7E6B065A7473}" sibTransId="{135643BB-856E-4800-83CC-A09F5B18AACD}"/>
    <dgm:cxn modelId="{4B83BA47-2D31-40D7-B1CB-298F97CE1D90}" type="presOf" srcId="{467EBAF7-D5C3-4AFC-B699-C622E1BA1ADD}" destId="{51010E1C-BF75-4E7E-9E06-4FAC0FA24BB6}" srcOrd="0" destOrd="0" presId="urn:microsoft.com/office/officeart/2005/8/layout/vList2"/>
    <dgm:cxn modelId="{B11708C7-19CD-4691-B723-FAAFA9840539}" srcId="{AC8E5C60-A966-459E-88DD-037C4DFBFA18}" destId="{44C9D724-B1F0-405E-BAA9-9526CA6024ED}" srcOrd="1" destOrd="0" parTransId="{1A91EAA2-A3FD-4005-95B9-E3C33D12119D}" sibTransId="{F6247038-4A63-40F2-8368-B6C278195E1B}"/>
    <dgm:cxn modelId="{A11231B0-8EB2-4648-9558-FA50803BD57B}" type="presParOf" srcId="{EA839BC4-713D-4E0A-ACC0-3260FC98A9E9}" destId="{CF9D3799-F18B-4B74-8CC5-09D6B1D63EDB}" srcOrd="0" destOrd="0" presId="urn:microsoft.com/office/officeart/2005/8/layout/vList2"/>
    <dgm:cxn modelId="{26A68306-2E60-46FE-8AC6-5724B003404E}" type="presParOf" srcId="{EA839BC4-713D-4E0A-ACC0-3260FC98A9E9}" destId="{51010E1C-BF75-4E7E-9E06-4FAC0FA24BB6}" srcOrd="1" destOrd="0" presId="urn:microsoft.com/office/officeart/2005/8/layout/vList2"/>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ABC01C7-8560-4229-BBDE-9D5A63B37AF8}"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CCE4DFB1-0810-4AE8-AF0B-465925838450}">
      <dgm:prSet custT="1"/>
      <dgm:spPr>
        <a:solidFill>
          <a:schemeClr val="accent1">
            <a:lumMod val="75000"/>
          </a:schemeClr>
        </a:solidFill>
      </dgm:spPr>
      <dgm:t>
        <a:bodyPr/>
        <a:lstStyle/>
        <a:p>
          <a:pPr rtl="0"/>
          <a:r>
            <a:rPr lang="en-SG" sz="2000" b="1" dirty="0" smtClean="0">
              <a:effectLst>
                <a:outerShdw blurRad="38100" dist="38100" dir="2700000" algn="tl">
                  <a:srgbClr val="000000">
                    <a:alpha val="43137"/>
                  </a:srgbClr>
                </a:outerShdw>
              </a:effectLst>
            </a:rPr>
            <a:t>Develop Functionalities</a:t>
          </a:r>
          <a:endParaRPr lang="en-US" sz="2000" b="1" dirty="0">
            <a:effectLst>
              <a:outerShdw blurRad="38100" dist="38100" dir="2700000" algn="tl">
                <a:srgbClr val="000000">
                  <a:alpha val="43137"/>
                </a:srgbClr>
              </a:outerShdw>
            </a:effectLst>
          </a:endParaRPr>
        </a:p>
      </dgm:t>
    </dgm:pt>
    <dgm:pt modelId="{3F35F0CC-93EE-4C77-9BFB-426D4E5FF2D0}" type="parTrans" cxnId="{6A2A8A88-CD27-434F-877A-4FC140F94402}">
      <dgm:prSet/>
      <dgm:spPr/>
      <dgm:t>
        <a:bodyPr/>
        <a:lstStyle/>
        <a:p>
          <a:endParaRPr lang="en-US"/>
        </a:p>
      </dgm:t>
    </dgm:pt>
    <dgm:pt modelId="{855139E8-6D84-44E5-A1B5-E6F21A22ACF0}" type="sibTrans" cxnId="{6A2A8A88-CD27-434F-877A-4FC140F94402}">
      <dgm:prSet/>
      <dgm:spPr/>
      <dgm:t>
        <a:bodyPr/>
        <a:lstStyle/>
        <a:p>
          <a:endParaRPr lang="en-US"/>
        </a:p>
      </dgm:t>
    </dgm:pt>
    <dgm:pt modelId="{D9CEA04B-05F2-4B08-B4A1-155188B3C564}">
      <dgm:prSet custT="1"/>
      <dgm:spPr>
        <a:solidFill>
          <a:schemeClr val="accent1">
            <a:lumMod val="75000"/>
          </a:schemeClr>
        </a:solidFill>
      </dgm:spPr>
      <dgm:t>
        <a:bodyPr/>
        <a:lstStyle/>
        <a:p>
          <a:pPr rtl="0"/>
          <a:r>
            <a:rPr lang="en-SG" sz="1800" dirty="0" smtClean="0">
              <a:effectLst>
                <a:outerShdw blurRad="38100" dist="38100" dir="2700000" algn="tl">
                  <a:srgbClr val="000000">
                    <a:alpha val="43137"/>
                  </a:srgbClr>
                </a:outerShdw>
              </a:effectLst>
            </a:rPr>
            <a:t>Dual Interfaces (Implementation of JSON API)</a:t>
          </a:r>
          <a:endParaRPr lang="en-US" sz="1800" dirty="0">
            <a:effectLst>
              <a:outerShdw blurRad="38100" dist="38100" dir="2700000" algn="tl">
                <a:srgbClr val="000000">
                  <a:alpha val="43137"/>
                </a:srgbClr>
              </a:outerShdw>
            </a:effectLst>
          </a:endParaRPr>
        </a:p>
      </dgm:t>
    </dgm:pt>
    <dgm:pt modelId="{924EF01E-0D75-4102-808C-257908DDDAB2}" type="parTrans" cxnId="{0570DA0F-B677-4139-A70A-0CC061475B79}">
      <dgm:prSet/>
      <dgm:spPr/>
      <dgm:t>
        <a:bodyPr/>
        <a:lstStyle/>
        <a:p>
          <a:endParaRPr lang="en-US"/>
        </a:p>
      </dgm:t>
    </dgm:pt>
    <dgm:pt modelId="{808E0BAB-0BF3-4DEE-9F0B-AEF21EE49D38}" type="sibTrans" cxnId="{0570DA0F-B677-4139-A70A-0CC061475B79}">
      <dgm:prSet/>
      <dgm:spPr/>
      <dgm:t>
        <a:bodyPr/>
        <a:lstStyle/>
        <a:p>
          <a:endParaRPr lang="en-US"/>
        </a:p>
      </dgm:t>
    </dgm:pt>
    <dgm:pt modelId="{C1FA5241-60CB-4E95-9C6B-1188E4BA292D}">
      <dgm:prSet custT="1"/>
      <dgm:spPr>
        <a:solidFill>
          <a:schemeClr val="accent1">
            <a:lumMod val="75000"/>
          </a:schemeClr>
        </a:solidFill>
      </dgm:spPr>
      <dgm:t>
        <a:bodyPr/>
        <a:lstStyle/>
        <a:p>
          <a:pPr rtl="0"/>
          <a:r>
            <a:rPr lang="en-SG" sz="1600" dirty="0" smtClean="0">
              <a:effectLst>
                <a:outerShdw blurRad="38100" dist="38100" dir="2700000" algn="tl">
                  <a:srgbClr val="000000">
                    <a:alpha val="43137"/>
                  </a:srgbClr>
                </a:outerShdw>
              </a:effectLst>
            </a:rPr>
            <a:t>Basic App Usage Report</a:t>
          </a:r>
          <a:endParaRPr lang="en-US" sz="1600" dirty="0">
            <a:effectLst>
              <a:outerShdw blurRad="38100" dist="38100" dir="2700000" algn="tl">
                <a:srgbClr val="000000">
                  <a:alpha val="43137"/>
                </a:srgbClr>
              </a:outerShdw>
            </a:effectLst>
          </a:endParaRPr>
        </a:p>
      </dgm:t>
    </dgm:pt>
    <dgm:pt modelId="{8577BA6D-C2C1-4E84-B034-0231AAE422B5}" type="parTrans" cxnId="{CC6E4FA3-1AD8-467F-86B1-8C4A1CBF1CD5}">
      <dgm:prSet/>
      <dgm:spPr/>
      <dgm:t>
        <a:bodyPr/>
        <a:lstStyle/>
        <a:p>
          <a:endParaRPr lang="en-US"/>
        </a:p>
      </dgm:t>
    </dgm:pt>
    <dgm:pt modelId="{A8D52F91-4C75-457E-8647-DE62306966BB}" type="sibTrans" cxnId="{CC6E4FA3-1AD8-467F-86B1-8C4A1CBF1CD5}">
      <dgm:prSet/>
      <dgm:spPr/>
      <dgm:t>
        <a:bodyPr/>
        <a:lstStyle/>
        <a:p>
          <a:endParaRPr lang="en-US"/>
        </a:p>
      </dgm:t>
    </dgm:pt>
    <dgm:pt modelId="{F75788D2-873F-46AB-A17D-70D7B3A04239}">
      <dgm:prSet custT="1"/>
      <dgm:spPr>
        <a:solidFill>
          <a:schemeClr val="accent1">
            <a:lumMod val="75000"/>
          </a:schemeClr>
        </a:solidFill>
      </dgm:spPr>
      <dgm:t>
        <a:bodyPr/>
        <a:lstStyle/>
        <a:p>
          <a:pPr rtl="0"/>
          <a:r>
            <a:rPr lang="en-SG" sz="1600" dirty="0" smtClean="0">
              <a:effectLst>
                <a:outerShdw blurRad="38100" dist="38100" dir="2700000" algn="tl">
                  <a:srgbClr val="000000">
                    <a:alpha val="43137"/>
                  </a:srgbClr>
                </a:outerShdw>
              </a:effectLst>
            </a:rPr>
            <a:t>Top-K App Usage Report</a:t>
          </a:r>
          <a:endParaRPr lang="en-US" sz="1600" dirty="0">
            <a:effectLst>
              <a:outerShdw blurRad="38100" dist="38100" dir="2700000" algn="tl">
                <a:srgbClr val="000000">
                  <a:alpha val="43137"/>
                </a:srgbClr>
              </a:outerShdw>
            </a:effectLst>
          </a:endParaRPr>
        </a:p>
      </dgm:t>
    </dgm:pt>
    <dgm:pt modelId="{DDDE01A6-51D4-4FE8-A4F3-991B27DD5F4E}" type="parTrans" cxnId="{733EF8F3-D4F1-4187-8FCA-EAD3B0744020}">
      <dgm:prSet/>
      <dgm:spPr/>
      <dgm:t>
        <a:bodyPr/>
        <a:lstStyle/>
        <a:p>
          <a:endParaRPr lang="en-US"/>
        </a:p>
      </dgm:t>
    </dgm:pt>
    <dgm:pt modelId="{A9ECBB42-21E9-4D3F-8E92-D28CE849912A}" type="sibTrans" cxnId="{733EF8F3-D4F1-4187-8FCA-EAD3B0744020}">
      <dgm:prSet/>
      <dgm:spPr/>
      <dgm:t>
        <a:bodyPr/>
        <a:lstStyle/>
        <a:p>
          <a:endParaRPr lang="en-US"/>
        </a:p>
      </dgm:t>
    </dgm:pt>
    <dgm:pt modelId="{5EE2133B-A796-429A-A75E-4196EF6DA1E1}">
      <dgm:prSet custT="1"/>
      <dgm:spPr>
        <a:solidFill>
          <a:schemeClr val="accent1">
            <a:lumMod val="75000"/>
          </a:schemeClr>
        </a:solidFill>
      </dgm:spPr>
      <dgm:t>
        <a:bodyPr/>
        <a:lstStyle/>
        <a:p>
          <a:pPr rtl="0"/>
          <a:r>
            <a:rPr lang="en-SG" sz="1600" dirty="0" smtClean="0">
              <a:effectLst>
                <a:outerShdw blurRad="38100" dist="38100" dir="2700000" algn="tl">
                  <a:srgbClr val="000000">
                    <a:alpha val="43137"/>
                  </a:srgbClr>
                </a:outerShdw>
              </a:effectLst>
            </a:rPr>
            <a:t>Smartphone Overuse Report</a:t>
          </a:r>
          <a:endParaRPr lang="en-US" sz="1600" dirty="0">
            <a:effectLst>
              <a:outerShdw blurRad="38100" dist="38100" dir="2700000" algn="tl">
                <a:srgbClr val="000000">
                  <a:alpha val="43137"/>
                </a:srgbClr>
              </a:outerShdw>
            </a:effectLst>
          </a:endParaRPr>
        </a:p>
      </dgm:t>
    </dgm:pt>
    <dgm:pt modelId="{20A5A9D0-42A5-4AE8-BE85-56593084C850}" type="parTrans" cxnId="{E972CE1B-4F4D-40AF-9F67-934145A6FD4B}">
      <dgm:prSet/>
      <dgm:spPr/>
      <dgm:t>
        <a:bodyPr/>
        <a:lstStyle/>
        <a:p>
          <a:endParaRPr lang="en-US"/>
        </a:p>
      </dgm:t>
    </dgm:pt>
    <dgm:pt modelId="{3525E529-F5DF-4FA3-87B7-50546E291975}" type="sibTrans" cxnId="{E972CE1B-4F4D-40AF-9F67-934145A6FD4B}">
      <dgm:prSet/>
      <dgm:spPr/>
      <dgm:t>
        <a:bodyPr/>
        <a:lstStyle/>
        <a:p>
          <a:endParaRPr lang="en-US"/>
        </a:p>
      </dgm:t>
    </dgm:pt>
    <dgm:pt modelId="{E1D2B247-90FC-4C75-AC6E-93E277E8DF34}">
      <dgm:prSet custT="1"/>
      <dgm:spPr>
        <a:solidFill>
          <a:schemeClr val="accent1">
            <a:lumMod val="75000"/>
          </a:schemeClr>
        </a:solidFill>
      </dgm:spPr>
      <dgm:t>
        <a:bodyPr/>
        <a:lstStyle/>
        <a:p>
          <a:pPr rtl="0"/>
          <a:endParaRPr lang="en-US" sz="1800" dirty="0">
            <a:effectLst>
              <a:outerShdw blurRad="38100" dist="38100" dir="2700000" algn="tl">
                <a:srgbClr val="000000">
                  <a:alpha val="43137"/>
                </a:srgbClr>
              </a:outerShdw>
            </a:effectLst>
          </a:endParaRPr>
        </a:p>
      </dgm:t>
    </dgm:pt>
    <dgm:pt modelId="{D219B030-1A22-437B-B233-2784223B1EFE}" type="parTrans" cxnId="{87438D40-C5C4-41A7-8BDE-FB361CA45C72}">
      <dgm:prSet/>
      <dgm:spPr/>
      <dgm:t>
        <a:bodyPr/>
        <a:lstStyle/>
        <a:p>
          <a:endParaRPr lang="en-US"/>
        </a:p>
      </dgm:t>
    </dgm:pt>
    <dgm:pt modelId="{A369D0FA-C91C-4211-BD92-248A497E1169}" type="sibTrans" cxnId="{87438D40-C5C4-41A7-8BDE-FB361CA45C72}">
      <dgm:prSet/>
      <dgm:spPr/>
      <dgm:t>
        <a:bodyPr/>
        <a:lstStyle/>
        <a:p>
          <a:endParaRPr lang="en-US"/>
        </a:p>
      </dgm:t>
    </dgm:pt>
    <dgm:pt modelId="{87B1274F-97ED-46A7-8FEE-8E255996DF38}">
      <dgm:prSet custT="1"/>
      <dgm:spPr>
        <a:solidFill>
          <a:schemeClr val="accent1">
            <a:lumMod val="75000"/>
          </a:schemeClr>
        </a:solidFill>
      </dgm:spPr>
      <dgm:t>
        <a:bodyPr/>
        <a:lstStyle/>
        <a:p>
          <a:pPr rtl="0"/>
          <a:r>
            <a:rPr lang="en-US" sz="1600" dirty="0" smtClean="0">
              <a:effectLst>
                <a:outerShdw blurRad="38100" dist="38100" dir="2700000" algn="tl">
                  <a:srgbClr val="000000">
                    <a:alpha val="43137"/>
                  </a:srgbClr>
                </a:outerShdw>
              </a:effectLst>
            </a:rPr>
            <a:t>Login</a:t>
          </a:r>
          <a:endParaRPr lang="en-US" sz="1600" dirty="0">
            <a:effectLst>
              <a:outerShdw blurRad="38100" dist="38100" dir="2700000" algn="tl">
                <a:srgbClr val="000000">
                  <a:alpha val="43137"/>
                </a:srgbClr>
              </a:outerShdw>
            </a:effectLst>
          </a:endParaRPr>
        </a:p>
      </dgm:t>
    </dgm:pt>
    <dgm:pt modelId="{D9E9C0A5-827C-4CD5-8897-8DE1ECE6B094}" type="parTrans" cxnId="{DE39228A-39EE-4963-8B30-246402353BBD}">
      <dgm:prSet/>
      <dgm:spPr/>
      <dgm:t>
        <a:bodyPr/>
        <a:lstStyle/>
        <a:p>
          <a:endParaRPr lang="en-US"/>
        </a:p>
      </dgm:t>
    </dgm:pt>
    <dgm:pt modelId="{8E255E7F-7960-43E5-AE77-DFC47A756A8F}" type="sibTrans" cxnId="{DE39228A-39EE-4963-8B30-246402353BBD}">
      <dgm:prSet/>
      <dgm:spPr/>
      <dgm:t>
        <a:bodyPr/>
        <a:lstStyle/>
        <a:p>
          <a:endParaRPr lang="en-US"/>
        </a:p>
      </dgm:t>
    </dgm:pt>
    <dgm:pt modelId="{8C41E9A9-C941-4AB2-96C5-FDADE0C7E8CF}">
      <dgm:prSet custT="1"/>
      <dgm:spPr>
        <a:solidFill>
          <a:schemeClr val="accent1">
            <a:lumMod val="75000"/>
          </a:schemeClr>
        </a:solidFill>
      </dgm:spPr>
      <dgm:t>
        <a:bodyPr/>
        <a:lstStyle/>
        <a:p>
          <a:pPr rtl="0"/>
          <a:r>
            <a:rPr lang="en-US" sz="1600" dirty="0" smtClean="0">
              <a:effectLst>
                <a:outerShdw blurRad="38100" dist="38100" dir="2700000" algn="tl">
                  <a:srgbClr val="000000">
                    <a:alpha val="43137"/>
                  </a:srgbClr>
                </a:outerShdw>
              </a:effectLst>
            </a:rPr>
            <a:t>Bootstrap</a:t>
          </a:r>
          <a:endParaRPr lang="en-US" sz="1600" dirty="0">
            <a:effectLst>
              <a:outerShdw blurRad="38100" dist="38100" dir="2700000" algn="tl">
                <a:srgbClr val="000000">
                  <a:alpha val="43137"/>
                </a:srgbClr>
              </a:outerShdw>
            </a:effectLst>
          </a:endParaRPr>
        </a:p>
      </dgm:t>
    </dgm:pt>
    <dgm:pt modelId="{34190A45-5A98-4412-B405-4822EB1E1F37}" type="parTrans" cxnId="{D395B192-DF32-408D-A6C7-59E36A49E061}">
      <dgm:prSet/>
      <dgm:spPr/>
      <dgm:t>
        <a:bodyPr/>
        <a:lstStyle/>
        <a:p>
          <a:endParaRPr lang="en-US"/>
        </a:p>
      </dgm:t>
    </dgm:pt>
    <dgm:pt modelId="{C530F508-4D69-449A-8E1D-ABD6AA05DCA5}" type="sibTrans" cxnId="{D395B192-DF32-408D-A6C7-59E36A49E061}">
      <dgm:prSet/>
      <dgm:spPr/>
      <dgm:t>
        <a:bodyPr/>
        <a:lstStyle/>
        <a:p>
          <a:endParaRPr lang="en-US"/>
        </a:p>
      </dgm:t>
    </dgm:pt>
    <dgm:pt modelId="{072B02A6-EFBE-4C06-B60E-85289361A3C9}" type="pres">
      <dgm:prSet presAssocID="{5ABC01C7-8560-4229-BBDE-9D5A63B37AF8}" presName="linearFlow" presStyleCnt="0">
        <dgm:presLayoutVars>
          <dgm:dir/>
          <dgm:resizeHandles val="exact"/>
        </dgm:presLayoutVars>
      </dgm:prSet>
      <dgm:spPr/>
      <dgm:t>
        <a:bodyPr/>
        <a:lstStyle/>
        <a:p>
          <a:endParaRPr lang="en-US"/>
        </a:p>
      </dgm:t>
    </dgm:pt>
    <dgm:pt modelId="{BEC7E9A0-5FC3-42CB-B2FC-8A98900AC38B}" type="pres">
      <dgm:prSet presAssocID="{CCE4DFB1-0810-4AE8-AF0B-465925838450}" presName="composite" presStyleCnt="0"/>
      <dgm:spPr/>
    </dgm:pt>
    <dgm:pt modelId="{E5523253-4935-408A-9572-DC8EF80C6C8C}" type="pres">
      <dgm:prSet presAssocID="{CCE4DFB1-0810-4AE8-AF0B-465925838450}" presName="imgShp" presStyleLbl="fgImgPlace1" presStyleIdx="0" presStyleCnt="1" custScaleX="74084" custScaleY="76464" custLinFactNeighborX="-13504" custLinFactNeighborY="926"/>
      <dgm:spPr>
        <a:blipFill>
          <a:blip xmlns:r="http://schemas.openxmlformats.org/officeDocument/2006/relationships" r:embed="rId1">
            <a:extLst>
              <a:ext uri="{28A0092B-C50C-407E-A947-70E740481C1C}">
                <a14:useLocalDpi xmlns:a14="http://schemas.microsoft.com/office/drawing/2010/main" val="0"/>
              </a:ext>
            </a:extLst>
          </a:blip>
          <a:srcRect/>
          <a:stretch>
            <a:fillRect t="-5000" b="-5000"/>
          </a:stretch>
        </a:blipFill>
      </dgm:spPr>
    </dgm:pt>
    <dgm:pt modelId="{F391600B-D955-4DFA-B031-C85319EC0E52}" type="pres">
      <dgm:prSet presAssocID="{CCE4DFB1-0810-4AE8-AF0B-465925838450}" presName="txShp" presStyleLbl="node1" presStyleIdx="0" presStyleCnt="1" custScaleX="142399" custScaleY="69757" custLinFactNeighborX="3000">
        <dgm:presLayoutVars>
          <dgm:bulletEnabled val="1"/>
        </dgm:presLayoutVars>
      </dgm:prSet>
      <dgm:spPr/>
      <dgm:t>
        <a:bodyPr/>
        <a:lstStyle/>
        <a:p>
          <a:endParaRPr lang="en-US"/>
        </a:p>
      </dgm:t>
    </dgm:pt>
  </dgm:ptLst>
  <dgm:cxnLst>
    <dgm:cxn modelId="{DE39228A-39EE-4963-8B30-246402353BBD}" srcId="{D9CEA04B-05F2-4B08-B4A1-155188B3C564}" destId="{87B1274F-97ED-46A7-8FEE-8E255996DF38}" srcOrd="3" destOrd="0" parTransId="{D9E9C0A5-827C-4CD5-8897-8DE1ECE6B094}" sibTransId="{8E255E7F-7960-43E5-AE77-DFC47A756A8F}"/>
    <dgm:cxn modelId="{4E5DCDBE-10CD-4D71-9DE4-AB5F47BC80EE}" type="presOf" srcId="{D9CEA04B-05F2-4B08-B4A1-155188B3C564}" destId="{F391600B-D955-4DFA-B031-C85319EC0E52}" srcOrd="0" destOrd="1" presId="urn:microsoft.com/office/officeart/2005/8/layout/vList3"/>
    <dgm:cxn modelId="{6A2A8A88-CD27-434F-877A-4FC140F94402}" srcId="{5ABC01C7-8560-4229-BBDE-9D5A63B37AF8}" destId="{CCE4DFB1-0810-4AE8-AF0B-465925838450}" srcOrd="0" destOrd="0" parTransId="{3F35F0CC-93EE-4C77-9BFB-426D4E5FF2D0}" sibTransId="{855139E8-6D84-44E5-A1B5-E6F21A22ACF0}"/>
    <dgm:cxn modelId="{0E3F9FFB-253F-474E-87C7-5AE24106976E}" type="presOf" srcId="{8C41E9A9-C941-4AB2-96C5-FDADE0C7E8CF}" destId="{F391600B-D955-4DFA-B031-C85319EC0E52}" srcOrd="0" destOrd="6" presId="urn:microsoft.com/office/officeart/2005/8/layout/vList3"/>
    <dgm:cxn modelId="{B0266428-3B1B-4720-98CD-7F7175CD1E5B}" type="presOf" srcId="{5ABC01C7-8560-4229-BBDE-9D5A63B37AF8}" destId="{072B02A6-EFBE-4C06-B60E-85289361A3C9}" srcOrd="0" destOrd="0" presId="urn:microsoft.com/office/officeart/2005/8/layout/vList3"/>
    <dgm:cxn modelId="{E972CE1B-4F4D-40AF-9F67-934145A6FD4B}" srcId="{D9CEA04B-05F2-4B08-B4A1-155188B3C564}" destId="{5EE2133B-A796-429A-A75E-4196EF6DA1E1}" srcOrd="2" destOrd="0" parTransId="{20A5A9D0-42A5-4AE8-BE85-56593084C850}" sibTransId="{3525E529-F5DF-4FA3-87B7-50546E291975}"/>
    <dgm:cxn modelId="{733EF8F3-D4F1-4187-8FCA-EAD3B0744020}" srcId="{D9CEA04B-05F2-4B08-B4A1-155188B3C564}" destId="{F75788D2-873F-46AB-A17D-70D7B3A04239}" srcOrd="1" destOrd="0" parTransId="{DDDE01A6-51D4-4FE8-A4F3-991B27DD5F4E}" sibTransId="{A9ECBB42-21E9-4D3F-8E92-D28CE849912A}"/>
    <dgm:cxn modelId="{4807A2C1-C676-442F-8AE7-D10BC0DDBAF4}" type="presOf" srcId="{E1D2B247-90FC-4C75-AC6E-93E277E8DF34}" destId="{F391600B-D955-4DFA-B031-C85319EC0E52}" srcOrd="0" destOrd="7" presId="urn:microsoft.com/office/officeart/2005/8/layout/vList3"/>
    <dgm:cxn modelId="{76D596D3-AF39-4656-B112-0B4F03B82E4A}" type="presOf" srcId="{87B1274F-97ED-46A7-8FEE-8E255996DF38}" destId="{F391600B-D955-4DFA-B031-C85319EC0E52}" srcOrd="0" destOrd="5" presId="urn:microsoft.com/office/officeart/2005/8/layout/vList3"/>
    <dgm:cxn modelId="{D395B192-DF32-408D-A6C7-59E36A49E061}" srcId="{D9CEA04B-05F2-4B08-B4A1-155188B3C564}" destId="{8C41E9A9-C941-4AB2-96C5-FDADE0C7E8CF}" srcOrd="4" destOrd="0" parTransId="{34190A45-5A98-4412-B405-4822EB1E1F37}" sibTransId="{C530F508-4D69-449A-8E1D-ABD6AA05DCA5}"/>
    <dgm:cxn modelId="{CC6E4FA3-1AD8-467F-86B1-8C4A1CBF1CD5}" srcId="{D9CEA04B-05F2-4B08-B4A1-155188B3C564}" destId="{C1FA5241-60CB-4E95-9C6B-1188E4BA292D}" srcOrd="0" destOrd="0" parTransId="{8577BA6D-C2C1-4E84-B034-0231AAE422B5}" sibTransId="{A8D52F91-4C75-457E-8647-DE62306966BB}"/>
    <dgm:cxn modelId="{F8EAE76A-C154-49D3-8954-FF7BFBAA0E83}" type="presOf" srcId="{CCE4DFB1-0810-4AE8-AF0B-465925838450}" destId="{F391600B-D955-4DFA-B031-C85319EC0E52}" srcOrd="0" destOrd="0" presId="urn:microsoft.com/office/officeart/2005/8/layout/vList3"/>
    <dgm:cxn modelId="{87438D40-C5C4-41A7-8BDE-FB361CA45C72}" srcId="{CCE4DFB1-0810-4AE8-AF0B-465925838450}" destId="{E1D2B247-90FC-4C75-AC6E-93E277E8DF34}" srcOrd="1" destOrd="0" parTransId="{D219B030-1A22-437B-B233-2784223B1EFE}" sibTransId="{A369D0FA-C91C-4211-BD92-248A497E1169}"/>
    <dgm:cxn modelId="{E512DC99-0D4C-496C-BA6D-0F3B227D2C9D}" type="presOf" srcId="{F75788D2-873F-46AB-A17D-70D7B3A04239}" destId="{F391600B-D955-4DFA-B031-C85319EC0E52}" srcOrd="0" destOrd="3" presId="urn:microsoft.com/office/officeart/2005/8/layout/vList3"/>
    <dgm:cxn modelId="{0570DA0F-B677-4139-A70A-0CC061475B79}" srcId="{CCE4DFB1-0810-4AE8-AF0B-465925838450}" destId="{D9CEA04B-05F2-4B08-B4A1-155188B3C564}" srcOrd="0" destOrd="0" parTransId="{924EF01E-0D75-4102-808C-257908DDDAB2}" sibTransId="{808E0BAB-0BF3-4DEE-9F0B-AEF21EE49D38}"/>
    <dgm:cxn modelId="{86E69FA4-17FE-4260-9671-946807BD38D9}" type="presOf" srcId="{5EE2133B-A796-429A-A75E-4196EF6DA1E1}" destId="{F391600B-D955-4DFA-B031-C85319EC0E52}" srcOrd="0" destOrd="4" presId="urn:microsoft.com/office/officeart/2005/8/layout/vList3"/>
    <dgm:cxn modelId="{5E47E3CD-4310-4030-920A-9BFDA75EE253}" type="presOf" srcId="{C1FA5241-60CB-4E95-9C6B-1188E4BA292D}" destId="{F391600B-D955-4DFA-B031-C85319EC0E52}" srcOrd="0" destOrd="2" presId="urn:microsoft.com/office/officeart/2005/8/layout/vList3"/>
    <dgm:cxn modelId="{1F9DF33D-EA80-4E94-8065-A7A4604DC382}" type="presParOf" srcId="{072B02A6-EFBE-4C06-B60E-85289361A3C9}" destId="{BEC7E9A0-5FC3-42CB-B2FC-8A98900AC38B}" srcOrd="0" destOrd="0" presId="urn:microsoft.com/office/officeart/2005/8/layout/vList3"/>
    <dgm:cxn modelId="{5AD3BFF1-9229-4C3E-9D1F-D7A447812697}" type="presParOf" srcId="{BEC7E9A0-5FC3-42CB-B2FC-8A98900AC38B}" destId="{E5523253-4935-408A-9572-DC8EF80C6C8C}" srcOrd="0" destOrd="0" presId="urn:microsoft.com/office/officeart/2005/8/layout/vList3"/>
    <dgm:cxn modelId="{074F6500-98C1-45F8-A587-C0DB873096ED}" type="presParOf" srcId="{BEC7E9A0-5FC3-42CB-B2FC-8A98900AC38B}" destId="{F391600B-D955-4DFA-B031-C85319EC0E5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0.44044</cdr:x>
      <cdr:y>0.85129</cdr:y>
    </cdr:from>
    <cdr:to>
      <cdr:x>0.60606</cdr:x>
      <cdr:y>0.96348</cdr:y>
    </cdr:to>
    <cdr:sp macro="" textlink="">
      <cdr:nvSpPr>
        <cdr:cNvPr id="2" name="TextBox 9"/>
        <cdr:cNvSpPr txBox="1"/>
      </cdr:nvSpPr>
      <cdr:spPr>
        <a:xfrm xmlns:a="http://schemas.openxmlformats.org/drawingml/2006/main">
          <a:off x="4619100" y="2101696"/>
          <a:ext cx="1736848" cy="27699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200" b="1" dirty="0" smtClean="0"/>
            <a:t>No. of Iterations</a:t>
          </a:r>
          <a:endParaRPr lang="en-US" sz="1200" b="1" dirty="0"/>
        </a:p>
      </cdr:txBody>
    </cdr:sp>
  </cdr:relSizeAnchor>
</c:userShapes>
</file>

<file path=ppt/drawings/drawing2.xml><?xml version="1.0" encoding="utf-8"?>
<c:userShapes xmlns:c="http://schemas.openxmlformats.org/drawingml/2006/chart">
  <cdr:relSizeAnchor xmlns:cdr="http://schemas.openxmlformats.org/drawingml/2006/chartDrawing">
    <cdr:from>
      <cdr:x>0.04963</cdr:x>
      <cdr:y>0.03461</cdr:y>
    </cdr:from>
    <cdr:to>
      <cdr:x>0.12027</cdr:x>
      <cdr:y>0.09717</cdr:y>
    </cdr:to>
    <cdr:sp macro="" textlink="">
      <cdr:nvSpPr>
        <cdr:cNvPr id="3" name="TextBox 8"/>
        <cdr:cNvSpPr txBox="1"/>
      </cdr:nvSpPr>
      <cdr:spPr>
        <a:xfrm xmlns:a="http://schemas.openxmlformats.org/drawingml/2006/main">
          <a:off x="578320" y="153245"/>
          <a:ext cx="823219" cy="27699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H</a:t>
          </a:r>
          <a:r>
            <a:rPr lang="en-US" sz="1200" b="1" dirty="0" smtClean="0"/>
            <a:t>ours</a:t>
          </a:r>
          <a:endParaRPr lang="en-US" sz="1200" b="1" dirty="0"/>
        </a:p>
      </cdr:txBody>
    </cdr:sp>
  </cdr:relSizeAnchor>
  <cdr:relSizeAnchor xmlns:cdr="http://schemas.openxmlformats.org/drawingml/2006/chartDrawing">
    <cdr:from>
      <cdr:x>0.42093</cdr:x>
      <cdr:y>0.87538</cdr:y>
    </cdr:from>
    <cdr:to>
      <cdr:x>0.54835</cdr:x>
      <cdr:y>0.92952</cdr:y>
    </cdr:to>
    <cdr:sp macro="" textlink="">
      <cdr:nvSpPr>
        <cdr:cNvPr id="4" name="TextBox 9"/>
        <cdr:cNvSpPr txBox="1"/>
      </cdr:nvSpPr>
      <cdr:spPr>
        <a:xfrm xmlns:a="http://schemas.openxmlformats.org/drawingml/2006/main">
          <a:off x="4905274" y="4478938"/>
          <a:ext cx="1484848" cy="27699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200" b="1" dirty="0" smtClean="0"/>
            <a:t>Scheduled Tasks</a:t>
          </a:r>
          <a:endParaRPr lang="en-US" sz="1200" b="1" dirty="0"/>
        </a:p>
      </cdr:txBody>
    </cdr:sp>
  </cdr:relSizeAnchor>
</c:userShapes>
</file>

<file path=ppt/drawings/drawing3.xml><?xml version="1.0" encoding="utf-8"?>
<c:userShapes xmlns:c="http://schemas.openxmlformats.org/drawingml/2006/chart">
  <cdr:relSizeAnchor xmlns:cdr="http://schemas.openxmlformats.org/drawingml/2006/chartDrawing">
    <cdr:from>
      <cdr:x>0.04963</cdr:x>
      <cdr:y>0.03461</cdr:y>
    </cdr:from>
    <cdr:to>
      <cdr:x>0.12027</cdr:x>
      <cdr:y>0.09717</cdr:y>
    </cdr:to>
    <cdr:sp macro="" textlink="">
      <cdr:nvSpPr>
        <cdr:cNvPr id="3" name="TextBox 8"/>
        <cdr:cNvSpPr txBox="1"/>
      </cdr:nvSpPr>
      <cdr:spPr>
        <a:xfrm xmlns:a="http://schemas.openxmlformats.org/drawingml/2006/main">
          <a:off x="578320" y="153245"/>
          <a:ext cx="823219" cy="27699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H</a:t>
          </a:r>
          <a:r>
            <a:rPr lang="en-US" sz="1200" b="1" dirty="0" smtClean="0"/>
            <a:t>ours</a:t>
          </a:r>
          <a:endParaRPr lang="en-US" sz="1200" b="1" dirty="0"/>
        </a:p>
      </cdr:txBody>
    </cdr:sp>
  </cdr:relSizeAnchor>
  <cdr:relSizeAnchor xmlns:cdr="http://schemas.openxmlformats.org/drawingml/2006/chartDrawing">
    <cdr:from>
      <cdr:x>0.46254</cdr:x>
      <cdr:y>0.92581</cdr:y>
    </cdr:from>
    <cdr:to>
      <cdr:x>0.58996</cdr:x>
      <cdr:y>0.97996</cdr:y>
    </cdr:to>
    <cdr:sp macro="" textlink="">
      <cdr:nvSpPr>
        <cdr:cNvPr id="4" name="TextBox 9"/>
        <cdr:cNvSpPr txBox="1"/>
      </cdr:nvSpPr>
      <cdr:spPr>
        <a:xfrm xmlns:a="http://schemas.openxmlformats.org/drawingml/2006/main">
          <a:off x="5390146" y="4736974"/>
          <a:ext cx="1484867" cy="277010"/>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200" b="1" dirty="0" smtClean="0"/>
            <a:t>Scheduled Tasks</a:t>
          </a:r>
          <a:endParaRPr lang="en-US" sz="12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8B2EE-E2E2-4C23-B10B-F0DEDFB6A4B4}" type="datetimeFigureOut">
              <a:rPr lang="en-SG" smtClean="0"/>
              <a:t>16/10/2015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8208E4-0DF3-42C6-91FC-E7E66370BB7D}" type="slidenum">
              <a:rPr lang="en-SG" smtClean="0"/>
              <a:t>‹#›</a:t>
            </a:fld>
            <a:endParaRPr lang="en-SG"/>
          </a:p>
        </p:txBody>
      </p:sp>
    </p:spTree>
    <p:extLst>
      <p:ext uri="{BB962C8B-B14F-4D97-AF65-F5344CB8AC3E}">
        <p14:creationId xmlns:p14="http://schemas.microsoft.com/office/powerpoint/2010/main" val="2440499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Make sure you have your latest build on the deployment server and ready to demo. Source code checked out to your laptop and be ready to explain your codes.</a:t>
            </a:r>
          </a:p>
          <a:p>
            <a:endParaRPr lang="en-SG" dirty="0"/>
          </a:p>
        </p:txBody>
      </p:sp>
      <p:sp>
        <p:nvSpPr>
          <p:cNvPr id="4" name="Slide Number Placeholder 3"/>
          <p:cNvSpPr>
            <a:spLocks noGrp="1"/>
          </p:cNvSpPr>
          <p:nvPr>
            <p:ph type="sldNum" sz="quarter" idx="10"/>
          </p:nvPr>
        </p:nvSpPr>
        <p:spPr/>
        <p:txBody>
          <a:bodyPr/>
          <a:lstStyle/>
          <a:p>
            <a:fld id="{648208E4-0DF3-42C6-91FC-E7E66370BB7D}" type="slidenum">
              <a:rPr lang="en-SG" smtClean="0"/>
              <a:t>4</a:t>
            </a:fld>
            <a:endParaRPr lang="en-SG"/>
          </a:p>
        </p:txBody>
      </p:sp>
    </p:spTree>
    <p:extLst>
      <p:ext uri="{BB962C8B-B14F-4D97-AF65-F5344CB8AC3E}">
        <p14:creationId xmlns:p14="http://schemas.microsoft.com/office/powerpoint/2010/main" val="3241072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Any problems</a:t>
            </a:r>
            <a:r>
              <a:rPr lang="en-SG" baseline="0" dirty="0" smtClean="0"/>
              <a:t> </a:t>
            </a:r>
            <a:r>
              <a:rPr lang="en-SG" dirty="0" smtClean="0"/>
              <a:t>(existing or potential) that threaten the successful, on-time completion of your project.</a:t>
            </a:r>
            <a:br>
              <a:rPr lang="en-SG" dirty="0" smtClean="0"/>
            </a:br>
            <a:endParaRPr lang="en-SG" dirty="0"/>
          </a:p>
        </p:txBody>
      </p:sp>
      <p:sp>
        <p:nvSpPr>
          <p:cNvPr id="4" name="Slide Number Placeholder 3"/>
          <p:cNvSpPr>
            <a:spLocks noGrp="1"/>
          </p:cNvSpPr>
          <p:nvPr>
            <p:ph type="sldNum" sz="quarter" idx="10"/>
          </p:nvPr>
        </p:nvSpPr>
        <p:spPr/>
        <p:txBody>
          <a:bodyPr/>
          <a:lstStyle/>
          <a:p>
            <a:fld id="{648208E4-0DF3-42C6-91FC-E7E66370BB7D}" type="slidenum">
              <a:rPr lang="en-SG" smtClean="0"/>
              <a:t>11</a:t>
            </a:fld>
            <a:endParaRPr lang="en-SG"/>
          </a:p>
        </p:txBody>
      </p:sp>
    </p:spTree>
    <p:extLst>
      <p:ext uri="{BB962C8B-B14F-4D97-AF65-F5344CB8AC3E}">
        <p14:creationId xmlns:p14="http://schemas.microsoft.com/office/powerpoint/2010/main" val="1906172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Show evidence of tracking. Note: the </a:t>
            </a:r>
            <a:r>
              <a:rPr lang="en-SG" dirty="0" err="1" smtClean="0"/>
              <a:t>pplog</a:t>
            </a:r>
            <a:r>
              <a:rPr lang="en-SG" dirty="0" smtClean="0"/>
              <a:t> software only computes the metric numbers for your schedule metrics. You still need to show us evidence of tracking and using (i.e., you looked at the number and did the right mitigation) the metric values. You also need to show us your tracking, and actions taken for your bug metric</a:t>
            </a:r>
          </a:p>
          <a:p>
            <a:endParaRPr lang="en-SG" dirty="0"/>
          </a:p>
        </p:txBody>
      </p:sp>
      <p:sp>
        <p:nvSpPr>
          <p:cNvPr id="4" name="Slide Number Placeholder 3"/>
          <p:cNvSpPr>
            <a:spLocks noGrp="1"/>
          </p:cNvSpPr>
          <p:nvPr>
            <p:ph type="sldNum" sz="quarter" idx="10"/>
          </p:nvPr>
        </p:nvSpPr>
        <p:spPr/>
        <p:txBody>
          <a:bodyPr/>
          <a:lstStyle/>
          <a:p>
            <a:fld id="{648208E4-0DF3-42C6-91FC-E7E66370BB7D}" type="slidenum">
              <a:rPr lang="en-SG" smtClean="0"/>
              <a:t>14</a:t>
            </a:fld>
            <a:endParaRPr lang="en-SG"/>
          </a:p>
        </p:txBody>
      </p:sp>
    </p:spTree>
    <p:extLst>
      <p:ext uri="{BB962C8B-B14F-4D97-AF65-F5344CB8AC3E}">
        <p14:creationId xmlns:p14="http://schemas.microsoft.com/office/powerpoint/2010/main" val="18641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Show evidence of tracking. Note: the </a:t>
            </a:r>
            <a:r>
              <a:rPr lang="en-SG" dirty="0" err="1" smtClean="0"/>
              <a:t>pplog</a:t>
            </a:r>
            <a:r>
              <a:rPr lang="en-SG" dirty="0" smtClean="0"/>
              <a:t> software only computes the metric numbers for your schedule metrics. You still need to show us evidence of tracking and using (i.e., you looked at the number and did the right mitigation) the metric values. You also need to show us your tracking, and actions taken for your bug metric</a:t>
            </a:r>
          </a:p>
          <a:p>
            <a:endParaRPr lang="en-SG" dirty="0"/>
          </a:p>
        </p:txBody>
      </p:sp>
      <p:sp>
        <p:nvSpPr>
          <p:cNvPr id="4" name="Slide Number Placeholder 3"/>
          <p:cNvSpPr>
            <a:spLocks noGrp="1"/>
          </p:cNvSpPr>
          <p:nvPr>
            <p:ph type="sldNum" sz="quarter" idx="10"/>
          </p:nvPr>
        </p:nvSpPr>
        <p:spPr/>
        <p:txBody>
          <a:bodyPr/>
          <a:lstStyle/>
          <a:p>
            <a:fld id="{648208E4-0DF3-42C6-91FC-E7E66370BB7D}" type="slidenum">
              <a:rPr lang="en-SG" smtClean="0"/>
              <a:t>15</a:t>
            </a:fld>
            <a:endParaRPr lang="en-SG"/>
          </a:p>
        </p:txBody>
      </p:sp>
    </p:spTree>
    <p:extLst>
      <p:ext uri="{BB962C8B-B14F-4D97-AF65-F5344CB8AC3E}">
        <p14:creationId xmlns:p14="http://schemas.microsoft.com/office/powerpoint/2010/main" val="531137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Show evidence of tracking. Note: the </a:t>
            </a:r>
            <a:r>
              <a:rPr lang="en-SG" dirty="0" err="1" smtClean="0"/>
              <a:t>pplog</a:t>
            </a:r>
            <a:r>
              <a:rPr lang="en-SG" dirty="0" smtClean="0"/>
              <a:t> software only computes the metric numbers for your schedule metrics. You still need to show us evidence of tracking and using (i.e., you looked at the number and did the right mitigation) the metric values. You also need to show us your tracking, and actions taken for your bug metric</a:t>
            </a:r>
          </a:p>
          <a:p>
            <a:endParaRPr lang="en-SG" dirty="0"/>
          </a:p>
        </p:txBody>
      </p:sp>
      <p:sp>
        <p:nvSpPr>
          <p:cNvPr id="4" name="Slide Number Placeholder 3"/>
          <p:cNvSpPr>
            <a:spLocks noGrp="1"/>
          </p:cNvSpPr>
          <p:nvPr>
            <p:ph type="sldNum" sz="quarter" idx="10"/>
          </p:nvPr>
        </p:nvSpPr>
        <p:spPr/>
        <p:txBody>
          <a:bodyPr/>
          <a:lstStyle/>
          <a:p>
            <a:fld id="{648208E4-0DF3-42C6-91FC-E7E66370BB7D}" type="slidenum">
              <a:rPr lang="en-SG" smtClean="0"/>
              <a:t>16</a:t>
            </a:fld>
            <a:endParaRPr lang="en-SG"/>
          </a:p>
        </p:txBody>
      </p:sp>
    </p:spTree>
    <p:extLst>
      <p:ext uri="{BB962C8B-B14F-4D97-AF65-F5344CB8AC3E}">
        <p14:creationId xmlns:p14="http://schemas.microsoft.com/office/powerpoint/2010/main" val="268223573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F1AB1BA-5D27-40CA-9D04-DB264AE968C5}" type="datetimeFigureOut">
              <a:rPr lang="en-SG" smtClean="0"/>
              <a:t>16/10/2015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58B259A-B0F8-4819-A0D5-22B39149FA33}" type="slidenum">
              <a:rPr lang="en-SG" smtClean="0"/>
              <a:t>‹#›</a:t>
            </a:fld>
            <a:endParaRPr lang="en-SG"/>
          </a:p>
        </p:txBody>
      </p:sp>
    </p:spTree>
    <p:extLst>
      <p:ext uri="{BB962C8B-B14F-4D97-AF65-F5344CB8AC3E}">
        <p14:creationId xmlns:p14="http://schemas.microsoft.com/office/powerpoint/2010/main" val="2471292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1AB1BA-5D27-40CA-9D04-DB264AE968C5}" type="datetimeFigureOut">
              <a:rPr lang="en-SG" smtClean="0"/>
              <a:t>16/10/2015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58B259A-B0F8-4819-A0D5-22B39149FA33}" type="slidenum">
              <a:rPr lang="en-SG" smtClean="0"/>
              <a:t>‹#›</a:t>
            </a:fld>
            <a:endParaRPr lang="en-SG"/>
          </a:p>
        </p:txBody>
      </p:sp>
    </p:spTree>
    <p:extLst>
      <p:ext uri="{BB962C8B-B14F-4D97-AF65-F5344CB8AC3E}">
        <p14:creationId xmlns:p14="http://schemas.microsoft.com/office/powerpoint/2010/main" val="3340187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1AB1BA-5D27-40CA-9D04-DB264AE968C5}" type="datetimeFigureOut">
              <a:rPr lang="en-SG" smtClean="0"/>
              <a:t>16/10/2015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58B259A-B0F8-4819-A0D5-22B39149FA33}" type="slidenum">
              <a:rPr lang="en-SG" smtClean="0"/>
              <a:t>‹#›</a:t>
            </a:fld>
            <a:endParaRPr lang="en-SG"/>
          </a:p>
        </p:txBody>
      </p:sp>
    </p:spTree>
    <p:extLst>
      <p:ext uri="{BB962C8B-B14F-4D97-AF65-F5344CB8AC3E}">
        <p14:creationId xmlns:p14="http://schemas.microsoft.com/office/powerpoint/2010/main" val="260051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1AB1BA-5D27-40CA-9D04-DB264AE968C5}" type="datetimeFigureOut">
              <a:rPr lang="en-SG" smtClean="0"/>
              <a:t>16/10/2015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58B259A-B0F8-4819-A0D5-22B39149FA33}" type="slidenum">
              <a:rPr lang="en-SG" smtClean="0"/>
              <a:t>‹#›</a:t>
            </a:fld>
            <a:endParaRPr lang="en-SG"/>
          </a:p>
        </p:txBody>
      </p:sp>
    </p:spTree>
    <p:extLst>
      <p:ext uri="{BB962C8B-B14F-4D97-AF65-F5344CB8AC3E}">
        <p14:creationId xmlns:p14="http://schemas.microsoft.com/office/powerpoint/2010/main" val="3516287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F1AB1BA-5D27-40CA-9D04-DB264AE968C5}" type="datetimeFigureOut">
              <a:rPr lang="en-SG" smtClean="0"/>
              <a:t>16/10/2015</a:t>
            </a:fld>
            <a:endParaRPr lang="en-SG"/>
          </a:p>
        </p:txBody>
      </p:sp>
      <p:sp>
        <p:nvSpPr>
          <p:cNvPr id="5" name="Footer Placeholder 4"/>
          <p:cNvSpPr>
            <a:spLocks noGrp="1"/>
          </p:cNvSpPr>
          <p:nvPr>
            <p:ph type="ftr" sz="quarter" idx="11"/>
          </p:nvPr>
        </p:nvSpPr>
        <p:spPr>
          <a:xfrm>
            <a:off x="2182708" y="6272784"/>
            <a:ext cx="6327648" cy="365125"/>
          </a:xfrm>
        </p:spPr>
        <p:txBody>
          <a:bodyPr/>
          <a:lstStyle/>
          <a:p>
            <a:endParaRPr lang="en-SG"/>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58B259A-B0F8-4819-A0D5-22B39149FA33}" type="slidenum">
              <a:rPr lang="en-SG" smtClean="0"/>
              <a:t>‹#›</a:t>
            </a:fld>
            <a:endParaRPr lang="en-SG"/>
          </a:p>
        </p:txBody>
      </p:sp>
    </p:spTree>
    <p:extLst>
      <p:ext uri="{BB962C8B-B14F-4D97-AF65-F5344CB8AC3E}">
        <p14:creationId xmlns:p14="http://schemas.microsoft.com/office/powerpoint/2010/main" val="2184173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1AB1BA-5D27-40CA-9D04-DB264AE968C5}" type="datetimeFigureOut">
              <a:rPr lang="en-SG" smtClean="0"/>
              <a:t>16/10/2015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58B259A-B0F8-4819-A0D5-22B39149FA33}" type="slidenum">
              <a:rPr lang="en-SG" smtClean="0"/>
              <a:t>‹#›</a:t>
            </a:fld>
            <a:endParaRPr lang="en-SG"/>
          </a:p>
        </p:txBody>
      </p:sp>
    </p:spTree>
    <p:extLst>
      <p:ext uri="{BB962C8B-B14F-4D97-AF65-F5344CB8AC3E}">
        <p14:creationId xmlns:p14="http://schemas.microsoft.com/office/powerpoint/2010/main" val="4251078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1AB1BA-5D27-40CA-9D04-DB264AE968C5}" type="datetimeFigureOut">
              <a:rPr lang="en-SG" smtClean="0"/>
              <a:t>16/10/2015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158B259A-B0F8-4819-A0D5-22B39149FA33}" type="slidenum">
              <a:rPr lang="en-SG" smtClean="0"/>
              <a:t>‹#›</a:t>
            </a:fld>
            <a:endParaRPr lang="en-SG"/>
          </a:p>
        </p:txBody>
      </p:sp>
    </p:spTree>
    <p:extLst>
      <p:ext uri="{BB962C8B-B14F-4D97-AF65-F5344CB8AC3E}">
        <p14:creationId xmlns:p14="http://schemas.microsoft.com/office/powerpoint/2010/main" val="1439709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1AB1BA-5D27-40CA-9D04-DB264AE968C5}" type="datetimeFigureOut">
              <a:rPr lang="en-SG" smtClean="0"/>
              <a:t>16/10/2015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158B259A-B0F8-4819-A0D5-22B39149FA33}" type="slidenum">
              <a:rPr lang="en-SG" smtClean="0"/>
              <a:t>‹#›</a:t>
            </a:fld>
            <a:endParaRPr lang="en-SG"/>
          </a:p>
        </p:txBody>
      </p:sp>
    </p:spTree>
    <p:extLst>
      <p:ext uri="{BB962C8B-B14F-4D97-AF65-F5344CB8AC3E}">
        <p14:creationId xmlns:p14="http://schemas.microsoft.com/office/powerpoint/2010/main" val="3358254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1AB1BA-5D27-40CA-9D04-DB264AE968C5}" type="datetimeFigureOut">
              <a:rPr lang="en-SG" smtClean="0"/>
              <a:t>16/10/2015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158B259A-B0F8-4819-A0D5-22B39149FA33}" type="slidenum">
              <a:rPr lang="en-SG" smtClean="0"/>
              <a:t>‹#›</a:t>
            </a:fld>
            <a:endParaRPr lang="en-SG"/>
          </a:p>
        </p:txBody>
      </p:sp>
    </p:spTree>
    <p:extLst>
      <p:ext uri="{BB962C8B-B14F-4D97-AF65-F5344CB8AC3E}">
        <p14:creationId xmlns:p14="http://schemas.microsoft.com/office/powerpoint/2010/main" val="54871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1AB1BA-5D27-40CA-9D04-DB264AE968C5}" type="datetimeFigureOut">
              <a:rPr lang="en-SG" smtClean="0"/>
              <a:t>16/10/2015</a:t>
            </a:fld>
            <a:endParaRPr lang="en-SG"/>
          </a:p>
        </p:txBody>
      </p:sp>
      <p:sp>
        <p:nvSpPr>
          <p:cNvPr id="6" name="Footer Placeholder 5"/>
          <p:cNvSpPr>
            <a:spLocks noGrp="1"/>
          </p:cNvSpPr>
          <p:nvPr>
            <p:ph type="ftr" sz="quarter" idx="11"/>
          </p:nvPr>
        </p:nvSpPr>
        <p:spPr/>
        <p:txBody>
          <a:bodyPr/>
          <a:lstStyle/>
          <a:p>
            <a:endParaRPr lang="en-SG"/>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58B259A-B0F8-4819-A0D5-22B39149FA33}" type="slidenum">
              <a:rPr lang="en-SG" smtClean="0"/>
              <a:t>‹#›</a:t>
            </a:fld>
            <a:endParaRPr lang="en-SG"/>
          </a:p>
        </p:txBody>
      </p:sp>
    </p:spTree>
    <p:extLst>
      <p:ext uri="{BB962C8B-B14F-4D97-AF65-F5344CB8AC3E}">
        <p14:creationId xmlns:p14="http://schemas.microsoft.com/office/powerpoint/2010/main" val="1153943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1AB1BA-5D27-40CA-9D04-DB264AE968C5}" type="datetimeFigureOut">
              <a:rPr lang="en-SG" smtClean="0"/>
              <a:t>16/10/2015</a:t>
            </a:fld>
            <a:endParaRPr lang="en-SG"/>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58B259A-B0F8-4819-A0D5-22B39149FA33}" type="slidenum">
              <a:rPr lang="en-SG" smtClean="0"/>
              <a:t>‹#›</a:t>
            </a:fld>
            <a:endParaRPr lang="en-SG"/>
          </a:p>
        </p:txBody>
      </p:sp>
    </p:spTree>
    <p:extLst>
      <p:ext uri="{BB962C8B-B14F-4D97-AF65-F5344CB8AC3E}">
        <p14:creationId xmlns:p14="http://schemas.microsoft.com/office/powerpoint/2010/main" val="262836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F1AB1BA-5D27-40CA-9D04-DB264AE968C5}" type="datetimeFigureOut">
              <a:rPr lang="en-SG" smtClean="0"/>
              <a:t>16/10/2015</a:t>
            </a:fld>
            <a:endParaRPr lang="en-SG"/>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SG"/>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58B259A-B0F8-4819-A0D5-22B39149FA33}" type="slidenum">
              <a:rPr lang="en-SG" smtClean="0"/>
              <a:t>‹#›</a:t>
            </a:fld>
            <a:endParaRPr lang="en-SG"/>
          </a:p>
        </p:txBody>
      </p:sp>
    </p:spTree>
    <p:extLst>
      <p:ext uri="{BB962C8B-B14F-4D97-AF65-F5344CB8AC3E}">
        <p14:creationId xmlns:p14="http://schemas.microsoft.com/office/powerpoint/2010/main" val="1374471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13" Type="http://schemas.microsoft.com/office/2007/relationships/diagramDrawing" Target="../diagrams/drawing12.xml"/><Relationship Id="rId3" Type="http://schemas.openxmlformats.org/officeDocument/2006/relationships/diagramLayout" Target="../diagrams/layout11.xml"/><Relationship Id="rId7" Type="http://schemas.openxmlformats.org/officeDocument/2006/relationships/image" Target="../media/image7.png"/><Relationship Id="rId12" Type="http://schemas.openxmlformats.org/officeDocument/2006/relationships/diagramColors" Target="../diagrams/colors12.xml"/><Relationship Id="rId17" Type="http://schemas.openxmlformats.org/officeDocument/2006/relationships/image" Target="../media/image9.png"/><Relationship Id="rId2" Type="http://schemas.openxmlformats.org/officeDocument/2006/relationships/diagramData" Target="../diagrams/data11.xml"/><Relationship Id="rId16" Type="http://schemas.openxmlformats.org/officeDocument/2006/relationships/image" Target="../media/image8.png"/><Relationship Id="rId1" Type="http://schemas.openxmlformats.org/officeDocument/2006/relationships/slideLayout" Target="../slideLayouts/slideLayout2.xml"/><Relationship Id="rId6" Type="http://schemas.microsoft.com/office/2007/relationships/diagramDrawing" Target="../diagrams/drawing11.xml"/><Relationship Id="rId11" Type="http://schemas.openxmlformats.org/officeDocument/2006/relationships/diagramQuickStyle" Target="../diagrams/quickStyle12.xml"/><Relationship Id="rId5" Type="http://schemas.openxmlformats.org/officeDocument/2006/relationships/diagramColors" Target="../diagrams/colors11.xml"/><Relationship Id="rId15" Type="http://schemas.openxmlformats.org/officeDocument/2006/relationships/image" Target="../media/image11.jpeg"/><Relationship Id="rId10" Type="http://schemas.openxmlformats.org/officeDocument/2006/relationships/diagramLayout" Target="../diagrams/layout12.xml"/><Relationship Id="rId4" Type="http://schemas.openxmlformats.org/officeDocument/2006/relationships/diagramQuickStyle" Target="../diagrams/quickStyle11.xml"/><Relationship Id="rId9" Type="http://schemas.openxmlformats.org/officeDocument/2006/relationships/diagramData" Target="../diagrams/data12.xml"/><Relationship Id="rId1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image" Target="../media/image7.png"/><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diagramData" Target="../diagrams/data7.xml"/><Relationship Id="rId18" Type="http://schemas.openxmlformats.org/officeDocument/2006/relationships/diagramData" Target="../diagrams/data8.xml"/><Relationship Id="rId26" Type="http://schemas.openxmlformats.org/officeDocument/2006/relationships/image" Target="../media/image11.jpeg"/><Relationship Id="rId3" Type="http://schemas.openxmlformats.org/officeDocument/2006/relationships/diagramData" Target="../diagrams/data5.xml"/><Relationship Id="rId21" Type="http://schemas.openxmlformats.org/officeDocument/2006/relationships/diagramColors" Target="../diagrams/colors8.xml"/><Relationship Id="rId7" Type="http://schemas.microsoft.com/office/2007/relationships/diagramDrawing" Target="../diagrams/drawing5.xml"/><Relationship Id="rId12" Type="http://schemas.microsoft.com/office/2007/relationships/diagramDrawing" Target="../diagrams/drawing6.xml"/><Relationship Id="rId17" Type="http://schemas.microsoft.com/office/2007/relationships/diagramDrawing" Target="../diagrams/drawing7.xml"/><Relationship Id="rId25"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diagramColors" Target="../diagrams/colors7.xml"/><Relationship Id="rId20" Type="http://schemas.openxmlformats.org/officeDocument/2006/relationships/diagramQuickStyle" Target="../diagrams/quickStyle8.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24" Type="http://schemas.openxmlformats.org/officeDocument/2006/relationships/image" Target="../media/image9.png"/><Relationship Id="rId5" Type="http://schemas.openxmlformats.org/officeDocument/2006/relationships/diagramQuickStyle" Target="../diagrams/quickStyle5.xml"/><Relationship Id="rId15" Type="http://schemas.openxmlformats.org/officeDocument/2006/relationships/diagramQuickStyle" Target="../diagrams/quickStyle7.xml"/><Relationship Id="rId23" Type="http://schemas.openxmlformats.org/officeDocument/2006/relationships/image" Target="../media/image8.png"/><Relationship Id="rId28" Type="http://schemas.openxmlformats.org/officeDocument/2006/relationships/image" Target="../media/image13.png"/><Relationship Id="rId10" Type="http://schemas.openxmlformats.org/officeDocument/2006/relationships/diagramQuickStyle" Target="../diagrams/quickStyle6.xml"/><Relationship Id="rId19" Type="http://schemas.openxmlformats.org/officeDocument/2006/relationships/diagramLayout" Target="../diagrams/layout8.xml"/><Relationship Id="rId4" Type="http://schemas.openxmlformats.org/officeDocument/2006/relationships/diagramLayout" Target="../diagrams/layout5.xml"/><Relationship Id="rId9" Type="http://schemas.openxmlformats.org/officeDocument/2006/relationships/diagramLayout" Target="../diagrams/layout6.xml"/><Relationship Id="rId14" Type="http://schemas.openxmlformats.org/officeDocument/2006/relationships/diagramLayout" Target="../diagrams/layout7.xml"/><Relationship Id="rId22" Type="http://schemas.microsoft.com/office/2007/relationships/diagramDrawing" Target="../diagrams/drawing8.xml"/><Relationship Id="rId27" Type="http://schemas.openxmlformats.org/officeDocument/2006/relationships/image" Target="../media/image1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jpeg"/><Relationship Id="rId13" Type="http://schemas.microsoft.com/office/2007/relationships/diagramDrawing" Target="../diagrams/drawing10.xml"/><Relationship Id="rId3" Type="http://schemas.openxmlformats.org/officeDocument/2006/relationships/diagramLayout" Target="../diagrams/layout9.xml"/><Relationship Id="rId7" Type="http://schemas.openxmlformats.org/officeDocument/2006/relationships/image" Target="../media/image12.jpeg"/><Relationship Id="rId12" Type="http://schemas.openxmlformats.org/officeDocument/2006/relationships/diagramColors" Target="../diagrams/colors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openxmlformats.org/officeDocument/2006/relationships/diagramQuickStyle" Target="../diagrams/quickStyle10.xml"/><Relationship Id="rId5" Type="http://schemas.openxmlformats.org/officeDocument/2006/relationships/diagramColors" Target="../diagrams/colors9.xml"/><Relationship Id="rId15" Type="http://schemas.openxmlformats.org/officeDocument/2006/relationships/image" Target="../media/image9.png"/><Relationship Id="rId10" Type="http://schemas.openxmlformats.org/officeDocument/2006/relationships/diagramLayout" Target="../diagrams/layout10.xml"/><Relationship Id="rId4" Type="http://schemas.openxmlformats.org/officeDocument/2006/relationships/diagramQuickStyle" Target="../diagrams/quickStyle9.xml"/><Relationship Id="rId9" Type="http://schemas.openxmlformats.org/officeDocument/2006/relationships/diagramData" Target="../diagrams/data10.xm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8018" y="1432223"/>
            <a:ext cx="10240554" cy="3035808"/>
          </a:xfrm>
        </p:spPr>
        <p:txBody>
          <a:bodyPr/>
          <a:lstStyle/>
          <a:p>
            <a:r>
              <a:rPr lang="en-SG" dirty="0" smtClean="0"/>
              <a:t>Supervisor MEETING 2</a:t>
            </a:r>
            <a:endParaRPr lang="en-SG" dirty="0"/>
          </a:p>
        </p:txBody>
      </p:sp>
      <p:sp>
        <p:nvSpPr>
          <p:cNvPr id="3" name="Subtitle 2"/>
          <p:cNvSpPr>
            <a:spLocks noGrp="1"/>
          </p:cNvSpPr>
          <p:nvPr>
            <p:ph type="subTitle" idx="1"/>
          </p:nvPr>
        </p:nvSpPr>
        <p:spPr>
          <a:xfrm>
            <a:off x="742463" y="4531442"/>
            <a:ext cx="9019719" cy="1534507"/>
          </a:xfrm>
        </p:spPr>
        <p:txBody>
          <a:bodyPr>
            <a:normAutofit/>
          </a:bodyPr>
          <a:lstStyle/>
          <a:p>
            <a:r>
              <a:rPr lang="en-SG" sz="2400" dirty="0" smtClean="0"/>
              <a:t>G4-T6: JASON (PM), JEREMY, SHU WEI, WU WEI &amp; YONG SIANG</a:t>
            </a:r>
          </a:p>
          <a:p>
            <a:r>
              <a:rPr lang="en-SG" sz="2400" dirty="0" smtClean="0"/>
              <a:t>SUPERVISOR: PROF. LEE YEOW LEONG</a:t>
            </a:r>
          </a:p>
          <a:p>
            <a:r>
              <a:rPr lang="en-SG" sz="2400" dirty="0" smtClean="0"/>
              <a:t>DATE: 16</a:t>
            </a:r>
            <a:r>
              <a:rPr lang="en-SG" sz="2400" baseline="30000" dirty="0" smtClean="0"/>
              <a:t>th</a:t>
            </a:r>
            <a:r>
              <a:rPr lang="en-SG" sz="2400" dirty="0"/>
              <a:t> </a:t>
            </a:r>
            <a:r>
              <a:rPr lang="en-SG" sz="2400" dirty="0" smtClean="0"/>
              <a:t>OCT 2015, FRIDAY</a:t>
            </a:r>
            <a:endParaRPr lang="en-SG" sz="2400" dirty="0"/>
          </a:p>
        </p:txBody>
      </p:sp>
    </p:spTree>
    <p:extLst>
      <p:ext uri="{BB962C8B-B14F-4D97-AF65-F5344CB8AC3E}">
        <p14:creationId xmlns:p14="http://schemas.microsoft.com/office/powerpoint/2010/main" val="2792686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a:t>Goal(s) for the coming two weeks and immediate milestone.</a:t>
            </a:r>
            <a:br>
              <a:rPr lang="en-SG" dirty="0"/>
            </a:br>
            <a:endParaRPr lang="en-SG" dirty="0"/>
          </a:p>
        </p:txBody>
      </p:sp>
      <p:graphicFrame>
        <p:nvGraphicFramePr>
          <p:cNvPr id="9" name="Diagram 8"/>
          <p:cNvGraphicFramePr/>
          <p:nvPr>
            <p:extLst>
              <p:ext uri="{D42A27DB-BD31-4B8C-83A1-F6EECF244321}">
                <p14:modId xmlns:p14="http://schemas.microsoft.com/office/powerpoint/2010/main" val="2067321586"/>
              </p:ext>
            </p:extLst>
          </p:nvPr>
        </p:nvGraphicFramePr>
        <p:xfrm>
          <a:off x="1476249" y="1480457"/>
          <a:ext cx="8726905" cy="29028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7953" y="1913112"/>
            <a:ext cx="2134801" cy="1959211"/>
          </a:xfrm>
          <a:prstGeom prst="rect">
            <a:avLst/>
          </a:prstGeom>
        </p:spPr>
      </p:pic>
      <p:pic>
        <p:nvPicPr>
          <p:cNvPr id="34" name="Picture 33"/>
          <p:cNvPicPr>
            <a:picLocks noChangeAspect="1"/>
          </p:cNvPicPr>
          <p:nvPr/>
        </p:nvPicPr>
        <p:blipFill>
          <a:blip r:embed="rId8"/>
          <a:stretch>
            <a:fillRect/>
          </a:stretch>
        </p:blipFill>
        <p:spPr>
          <a:xfrm>
            <a:off x="7433802" y="2634228"/>
            <a:ext cx="1013179" cy="1127279"/>
          </a:xfrm>
          <a:prstGeom prst="rect">
            <a:avLst/>
          </a:prstGeom>
          <a:ln>
            <a:noFill/>
          </a:ln>
          <a:effectLst>
            <a:softEdge rad="112500"/>
          </a:effectLst>
        </p:spPr>
      </p:pic>
      <p:graphicFrame>
        <p:nvGraphicFramePr>
          <p:cNvPr id="6" name="Diagram 5"/>
          <p:cNvGraphicFramePr/>
          <p:nvPr>
            <p:extLst>
              <p:ext uri="{D42A27DB-BD31-4B8C-83A1-F6EECF244321}">
                <p14:modId xmlns:p14="http://schemas.microsoft.com/office/powerpoint/2010/main" val="2752393190"/>
              </p:ext>
            </p:extLst>
          </p:nvPr>
        </p:nvGraphicFramePr>
        <p:xfrm>
          <a:off x="1476249" y="3966481"/>
          <a:ext cx="8726905" cy="268615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7" name="Picture 2" descr="JEREMY LE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95242" y="5498913"/>
            <a:ext cx="1139420" cy="119295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8" name="Picture 4" descr="Yong Siang Tan"/>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48316" y="5492260"/>
            <a:ext cx="1033528" cy="113393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16"/>
          <a:stretch>
            <a:fillRect/>
          </a:stretch>
        </p:blipFill>
        <p:spPr>
          <a:xfrm>
            <a:off x="5193446" y="5498913"/>
            <a:ext cx="1021716" cy="1182754"/>
          </a:xfrm>
          <a:prstGeom prst="rect">
            <a:avLst/>
          </a:prstGeom>
          <a:ln>
            <a:noFill/>
          </a:ln>
          <a:effectLst>
            <a:softEdge rad="112500"/>
          </a:effectLst>
        </p:spPr>
      </p:pic>
      <p:pic>
        <p:nvPicPr>
          <p:cNvPr id="11" name="Picture 10"/>
          <p:cNvPicPr>
            <a:picLocks noChangeAspect="1"/>
          </p:cNvPicPr>
          <p:nvPr/>
        </p:nvPicPr>
        <p:blipFill>
          <a:blip r:embed="rId17"/>
          <a:stretch>
            <a:fillRect/>
          </a:stretch>
        </p:blipFill>
        <p:spPr>
          <a:xfrm>
            <a:off x="6361607" y="5510162"/>
            <a:ext cx="940264" cy="1160256"/>
          </a:xfrm>
          <a:prstGeom prst="rect">
            <a:avLst/>
          </a:prstGeom>
          <a:ln>
            <a:noFill/>
          </a:ln>
          <a:effectLst>
            <a:softEdge rad="112500"/>
          </a:effectLst>
        </p:spPr>
      </p:pic>
      <p:pic>
        <p:nvPicPr>
          <p:cNvPr id="12" name="Picture 11"/>
          <p:cNvPicPr>
            <a:picLocks noChangeAspect="1"/>
          </p:cNvPicPr>
          <p:nvPr/>
        </p:nvPicPr>
        <p:blipFill>
          <a:blip r:embed="rId8"/>
          <a:stretch>
            <a:fillRect/>
          </a:stretch>
        </p:blipFill>
        <p:spPr>
          <a:xfrm>
            <a:off x="3989604" y="5498913"/>
            <a:ext cx="1013179" cy="1127279"/>
          </a:xfrm>
          <a:prstGeom prst="rect">
            <a:avLst/>
          </a:prstGeom>
          <a:ln>
            <a:noFill/>
          </a:ln>
          <a:effectLst>
            <a:softEdge rad="112500"/>
          </a:effectLst>
        </p:spPr>
      </p:pic>
    </p:spTree>
    <p:extLst>
      <p:ext uri="{BB962C8B-B14F-4D97-AF65-F5344CB8AC3E}">
        <p14:creationId xmlns:p14="http://schemas.microsoft.com/office/powerpoint/2010/main" val="36775331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a:t>Any </a:t>
            </a:r>
            <a:r>
              <a:rPr lang="en-SG" dirty="0" smtClean="0"/>
              <a:t>problems?</a:t>
            </a:r>
            <a:endParaRPr lang="en-SG"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30615698"/>
              </p:ext>
            </p:extLst>
          </p:nvPr>
        </p:nvGraphicFramePr>
        <p:xfrm>
          <a:off x="1069848" y="1918208"/>
          <a:ext cx="10058400" cy="44680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69786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2380987540"/>
              </p:ext>
            </p:extLst>
          </p:nvPr>
        </p:nvGraphicFramePr>
        <p:xfrm>
          <a:off x="851996" y="1803042"/>
          <a:ext cx="10487395" cy="2262521"/>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p:cNvSpPr txBox="1"/>
          <p:nvPr/>
        </p:nvSpPr>
        <p:spPr>
          <a:xfrm>
            <a:off x="746586" y="1954264"/>
            <a:ext cx="823219" cy="276999"/>
          </a:xfrm>
          <a:prstGeom prst="rect">
            <a:avLst/>
          </a:prstGeom>
          <a:noFill/>
        </p:spPr>
        <p:txBody>
          <a:bodyPr wrap="square" rtlCol="0">
            <a:spAutoFit/>
          </a:bodyPr>
          <a:lstStyle/>
          <a:p>
            <a:r>
              <a:rPr lang="en-US" sz="1200" b="1" dirty="0" smtClean="0"/>
              <a:t>Tasks</a:t>
            </a:r>
            <a:endParaRPr lang="en-US" sz="1200" b="1" dirty="0"/>
          </a:p>
        </p:txBody>
      </p:sp>
      <p:graphicFrame>
        <p:nvGraphicFramePr>
          <p:cNvPr id="18" name="Content Placeholder 7"/>
          <p:cNvGraphicFramePr>
            <a:graphicFrameLocks/>
          </p:cNvGraphicFramePr>
          <p:nvPr>
            <p:extLst>
              <p:ext uri="{D42A27DB-BD31-4B8C-83A1-F6EECF244321}">
                <p14:modId xmlns:p14="http://schemas.microsoft.com/office/powerpoint/2010/main" val="3000365628"/>
              </p:ext>
            </p:extLst>
          </p:nvPr>
        </p:nvGraphicFramePr>
        <p:xfrm>
          <a:off x="851996" y="4389153"/>
          <a:ext cx="10487395" cy="2468847"/>
        </p:xfrm>
        <a:graphic>
          <a:graphicData uri="http://schemas.openxmlformats.org/drawingml/2006/chart">
            <c:chart xmlns:c="http://schemas.openxmlformats.org/drawingml/2006/chart" xmlns:r="http://schemas.openxmlformats.org/officeDocument/2006/relationships" r:id="rId3"/>
          </a:graphicData>
        </a:graphic>
      </p:graphicFrame>
      <p:sp>
        <p:nvSpPr>
          <p:cNvPr id="24" name="Title 1"/>
          <p:cNvSpPr>
            <a:spLocks noGrp="1"/>
          </p:cNvSpPr>
          <p:nvPr>
            <p:ph type="title"/>
          </p:nvPr>
        </p:nvSpPr>
        <p:spPr>
          <a:xfrm>
            <a:off x="1069848" y="484632"/>
            <a:ext cx="10058400" cy="1609344"/>
          </a:xfrm>
        </p:spPr>
        <p:txBody>
          <a:bodyPr/>
          <a:lstStyle/>
          <a:p>
            <a:r>
              <a:rPr lang="en-SG" dirty="0" smtClean="0"/>
              <a:t>Project METRICS</a:t>
            </a:r>
            <a:endParaRPr lang="en-SG" dirty="0"/>
          </a:p>
        </p:txBody>
      </p:sp>
      <p:sp>
        <p:nvSpPr>
          <p:cNvPr id="25" name="TextBox 24"/>
          <p:cNvSpPr txBox="1"/>
          <p:nvPr/>
        </p:nvSpPr>
        <p:spPr>
          <a:xfrm>
            <a:off x="928697" y="4536175"/>
            <a:ext cx="823219" cy="276999"/>
          </a:xfrm>
          <a:prstGeom prst="rect">
            <a:avLst/>
          </a:prstGeom>
          <a:noFill/>
        </p:spPr>
        <p:txBody>
          <a:bodyPr wrap="square" rtlCol="0">
            <a:spAutoFit/>
          </a:bodyPr>
          <a:lstStyle/>
          <a:p>
            <a:r>
              <a:rPr lang="en-US" sz="1200" b="1" dirty="0" smtClean="0"/>
              <a:t>SM</a:t>
            </a:r>
            <a:endParaRPr lang="en-US" sz="1200" b="1" dirty="0"/>
          </a:p>
        </p:txBody>
      </p:sp>
      <p:sp>
        <p:nvSpPr>
          <p:cNvPr id="26" name="TextBox 25"/>
          <p:cNvSpPr txBox="1"/>
          <p:nvPr/>
        </p:nvSpPr>
        <p:spPr>
          <a:xfrm>
            <a:off x="5366790" y="3811859"/>
            <a:ext cx="1736848" cy="276999"/>
          </a:xfrm>
          <a:prstGeom prst="rect">
            <a:avLst/>
          </a:prstGeom>
          <a:noFill/>
        </p:spPr>
        <p:txBody>
          <a:bodyPr wrap="square" rtlCol="0">
            <a:spAutoFit/>
          </a:bodyPr>
          <a:lstStyle/>
          <a:p>
            <a:r>
              <a:rPr lang="en-US" sz="1200" b="1" dirty="0" smtClean="0"/>
              <a:t>No. of Iterations</a:t>
            </a:r>
            <a:endParaRPr lang="en-US" sz="1200" b="1" dirty="0"/>
          </a:p>
        </p:txBody>
      </p:sp>
      <p:sp>
        <p:nvSpPr>
          <p:cNvPr id="27" name="Rectangle 26"/>
          <p:cNvSpPr/>
          <p:nvPr/>
        </p:nvSpPr>
        <p:spPr>
          <a:xfrm>
            <a:off x="851996" y="5232151"/>
            <a:ext cx="10487395" cy="588657"/>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7071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Project METRICS (Detailed)</a:t>
            </a:r>
            <a:endParaRPr lang="en-SG" dirty="0"/>
          </a:p>
        </p:txBody>
      </p:sp>
      <p:graphicFrame>
        <p:nvGraphicFramePr>
          <p:cNvPr id="3" name="Table 2"/>
          <p:cNvGraphicFramePr>
            <a:graphicFrameLocks noGrp="1"/>
          </p:cNvGraphicFramePr>
          <p:nvPr>
            <p:extLst>
              <p:ext uri="{D42A27DB-BD31-4B8C-83A1-F6EECF244321}">
                <p14:modId xmlns:p14="http://schemas.microsoft.com/office/powerpoint/2010/main" val="1566327920"/>
              </p:ext>
            </p:extLst>
          </p:nvPr>
        </p:nvGraphicFramePr>
        <p:xfrm>
          <a:off x="744963" y="1890581"/>
          <a:ext cx="10708169" cy="3404749"/>
        </p:xfrm>
        <a:graphic>
          <a:graphicData uri="http://schemas.openxmlformats.org/drawingml/2006/table">
            <a:tbl>
              <a:tblPr firstRow="1" bandRow="1">
                <a:tableStyleId>{21E4AEA4-8DFA-4A89-87EB-49C32662AFE0}</a:tableStyleId>
              </a:tblPr>
              <a:tblGrid>
                <a:gridCol w="1200274"/>
                <a:gridCol w="1118763"/>
                <a:gridCol w="1278587"/>
                <a:gridCol w="1205940"/>
                <a:gridCol w="1264367"/>
                <a:gridCol w="1091821"/>
                <a:gridCol w="1282890"/>
                <a:gridCol w="2265527"/>
              </a:tblGrid>
              <a:tr h="454117">
                <a:tc gridSpan="8">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effectLst>
                            <a:outerShdw blurRad="38100" dist="38100" dir="2700000" algn="tl">
                              <a:srgbClr val="000000">
                                <a:alpha val="43137"/>
                              </a:srgbClr>
                            </a:outerShdw>
                          </a:effectLst>
                        </a:rPr>
                        <a:t>Project Iteration Metrics</a:t>
                      </a:r>
                      <a:endParaRPr lang="en-SG" sz="1800" dirty="0" smtClean="0">
                        <a:solidFill>
                          <a:srgbClr val="365F91"/>
                        </a:solidFill>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Times New Roman" panose="02020603050405020304" pitchFamily="18" charset="0"/>
                      </a:endParaRPr>
                    </a:p>
                  </a:txBody>
                  <a:tcPr anchor="ctr">
                    <a:solidFill>
                      <a:schemeClr val="accent2"/>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177273">
                <a:tc>
                  <a:txBody>
                    <a:bodyPr/>
                    <a:lstStyle/>
                    <a:p>
                      <a:pPr algn="ctr">
                        <a:lnSpc>
                          <a:spcPct val="115000"/>
                        </a:lnSpc>
                        <a:spcAft>
                          <a:spcPts val="0"/>
                        </a:spcAft>
                      </a:pPr>
                      <a:r>
                        <a:rPr lang="en-US" sz="1600" b="1" dirty="0">
                          <a:effectLst/>
                        </a:rPr>
                        <a:t>Iteration</a:t>
                      </a:r>
                      <a:endParaRPr lang="en-SG" sz="1600" b="1" dirty="0">
                        <a:solidFill>
                          <a:srgbClr val="365F91"/>
                        </a:solidFill>
                        <a:effectLst/>
                        <a:latin typeface="Calibri" panose="020F0502020204030204" pitchFamily="34" charset="0"/>
                        <a:ea typeface="SimSun" panose="02010600030101010101" pitchFamily="2" charset="-122"/>
                        <a:cs typeface="Times New Roman" panose="02020603050405020304" pitchFamily="18" charset="0"/>
                      </a:endParaRPr>
                    </a:p>
                  </a:txBody>
                  <a:tcPr marL="103377" marR="103377" marT="0" marB="0" anchor="ctr"/>
                </a:tc>
                <a:tc>
                  <a:txBody>
                    <a:bodyPr/>
                    <a:lstStyle/>
                    <a:p>
                      <a:pPr algn="ctr" fontAlgn="ctr"/>
                      <a:r>
                        <a:rPr lang="en-US" sz="1600" b="1" i="0" u="none" strike="noStrike" dirty="0">
                          <a:solidFill>
                            <a:schemeClr val="tx1"/>
                          </a:solidFill>
                          <a:effectLst/>
                          <a:latin typeface="+mn-lt"/>
                        </a:rPr>
                        <a:t>No. of Assigned Tasks (Planned)</a:t>
                      </a:r>
                    </a:p>
                  </a:txBody>
                  <a:tcPr marL="9525" marR="9525" marT="9525" marB="0" anchor="ctr"/>
                </a:tc>
                <a:tc>
                  <a:txBody>
                    <a:bodyPr/>
                    <a:lstStyle/>
                    <a:p>
                      <a:pPr algn="ctr" fontAlgn="ctr"/>
                      <a:r>
                        <a:rPr lang="en-US" sz="1600" b="1" i="0" u="none" strike="noStrike" dirty="0">
                          <a:solidFill>
                            <a:schemeClr val="tx1"/>
                          </a:solidFill>
                          <a:effectLst/>
                          <a:latin typeface="+mn-lt"/>
                        </a:rPr>
                        <a:t>No. of Completed Tasks (Actual)</a:t>
                      </a:r>
                    </a:p>
                  </a:txBody>
                  <a:tcPr marL="9525" marR="9525" marT="9525" marB="0" anchor="ctr"/>
                </a:tc>
                <a:tc>
                  <a:txBody>
                    <a:bodyPr/>
                    <a:lstStyle/>
                    <a:p>
                      <a:pPr algn="ctr">
                        <a:lnSpc>
                          <a:spcPct val="115000"/>
                        </a:lnSpc>
                        <a:spcAft>
                          <a:spcPts val="0"/>
                        </a:spcAft>
                      </a:pPr>
                      <a:r>
                        <a:rPr lang="en-US" sz="1600" b="1" dirty="0" smtClean="0">
                          <a:effectLst/>
                          <a:latin typeface="+mn-lt"/>
                        </a:rPr>
                        <a:t>Task Metric</a:t>
                      </a:r>
                      <a:endParaRPr lang="en-SG" sz="1600" b="1" dirty="0">
                        <a:solidFill>
                          <a:srgbClr val="365F91"/>
                        </a:solidFill>
                        <a:effectLst/>
                        <a:latin typeface="+mn-lt"/>
                        <a:ea typeface="SimSun" panose="02010600030101010101" pitchFamily="2" charset="-122"/>
                        <a:cs typeface="Times New Roman" panose="02020603050405020304" pitchFamily="18" charset="0"/>
                      </a:endParaRPr>
                    </a:p>
                  </a:txBody>
                  <a:tcPr marL="103377" marR="103377" marT="0" marB="0" anchor="ctr"/>
                </a:tc>
                <a:tc>
                  <a:txBody>
                    <a:bodyPr/>
                    <a:lstStyle/>
                    <a:p>
                      <a:pPr algn="ctr"/>
                      <a:r>
                        <a:rPr lang="en-US" sz="1600" b="1" dirty="0" smtClean="0"/>
                        <a:t>Estimated Days</a:t>
                      </a:r>
                      <a:endParaRPr lang="en-US" sz="1600" b="1" dirty="0"/>
                    </a:p>
                  </a:txBody>
                  <a:tcPr marL="103377" marR="103377" marT="0" marB="0" anchor="ctr"/>
                </a:tc>
                <a:tc>
                  <a:txBody>
                    <a:bodyPr/>
                    <a:lstStyle/>
                    <a:p>
                      <a:pPr algn="ctr"/>
                      <a:r>
                        <a:rPr lang="en-US" sz="1600" b="1" dirty="0" smtClean="0"/>
                        <a:t>Actual</a:t>
                      </a:r>
                      <a:r>
                        <a:rPr lang="en-US" sz="1600" b="1" baseline="0" dirty="0" smtClean="0"/>
                        <a:t> Days</a:t>
                      </a:r>
                      <a:endParaRPr lang="en-US" sz="1600" b="1" dirty="0"/>
                    </a:p>
                  </a:txBody>
                  <a:tcPr marL="103377" marR="103377" marT="0" marB="0" anchor="ctr"/>
                </a:tc>
                <a:tc>
                  <a:txBody>
                    <a:bodyPr/>
                    <a:lstStyle/>
                    <a:p>
                      <a:pPr algn="ctr">
                        <a:lnSpc>
                          <a:spcPct val="115000"/>
                        </a:lnSpc>
                        <a:spcAft>
                          <a:spcPts val="0"/>
                        </a:spcAft>
                      </a:pPr>
                      <a:r>
                        <a:rPr lang="en-US" sz="1600" b="1" dirty="0">
                          <a:effectLst/>
                          <a:latin typeface="+mn-lt"/>
                        </a:rPr>
                        <a:t>Schedule </a:t>
                      </a:r>
                      <a:r>
                        <a:rPr lang="en-US" sz="1600" b="1" dirty="0" smtClean="0">
                          <a:effectLst/>
                          <a:latin typeface="+mn-lt"/>
                        </a:rPr>
                        <a:t>Metric</a:t>
                      </a:r>
                      <a:endParaRPr lang="en-SG" sz="1600" b="1" dirty="0">
                        <a:solidFill>
                          <a:srgbClr val="365F91"/>
                        </a:solidFill>
                        <a:effectLst/>
                        <a:latin typeface="+mn-lt"/>
                        <a:ea typeface="SimSun" panose="02010600030101010101" pitchFamily="2" charset="-122"/>
                        <a:cs typeface="Times New Roman" panose="02020603050405020304" pitchFamily="18" charset="0"/>
                      </a:endParaRPr>
                    </a:p>
                  </a:txBody>
                  <a:tcPr marL="103377" marR="103377" marT="0" marB="0" anchor="ctr"/>
                </a:tc>
                <a:tc>
                  <a:txBody>
                    <a:bodyPr/>
                    <a:lstStyle/>
                    <a:p>
                      <a:pPr algn="ctr">
                        <a:lnSpc>
                          <a:spcPct val="115000"/>
                        </a:lnSpc>
                        <a:spcAft>
                          <a:spcPts val="0"/>
                        </a:spcAft>
                      </a:pPr>
                      <a:r>
                        <a:rPr lang="en-US" sz="1600" b="1" dirty="0">
                          <a:effectLst/>
                          <a:latin typeface="+mn-lt"/>
                        </a:rPr>
                        <a:t>Action</a:t>
                      </a:r>
                      <a:endParaRPr lang="en-SG" sz="1600" b="1" dirty="0">
                        <a:solidFill>
                          <a:srgbClr val="365F91"/>
                        </a:solidFill>
                        <a:effectLst/>
                        <a:latin typeface="+mn-lt"/>
                        <a:ea typeface="SimSun" panose="02010600030101010101" pitchFamily="2" charset="-122"/>
                        <a:cs typeface="Times New Roman" panose="02020603050405020304" pitchFamily="18" charset="0"/>
                      </a:endParaRPr>
                    </a:p>
                  </a:txBody>
                  <a:tcPr marL="103377" marR="103377" marT="0" marB="0" anchor="ctr"/>
                </a:tc>
              </a:tr>
              <a:tr h="581184">
                <a:tc>
                  <a:txBody>
                    <a:bodyPr/>
                    <a:lstStyle/>
                    <a:p>
                      <a:pPr algn="ctr">
                        <a:lnSpc>
                          <a:spcPct val="115000"/>
                        </a:lnSpc>
                        <a:spcAft>
                          <a:spcPts val="0"/>
                        </a:spcAft>
                      </a:pPr>
                      <a:r>
                        <a:rPr lang="en-US" sz="1600" dirty="0">
                          <a:effectLst/>
                        </a:rPr>
                        <a:t>1</a:t>
                      </a:r>
                      <a:endParaRPr lang="en-SG" sz="1600" dirty="0">
                        <a:solidFill>
                          <a:srgbClr val="365F91"/>
                        </a:solidFill>
                        <a:effectLst/>
                        <a:latin typeface="Calibri" panose="020F0502020204030204" pitchFamily="34" charset="0"/>
                        <a:ea typeface="SimSun" panose="02010600030101010101" pitchFamily="2" charset="-122"/>
                        <a:cs typeface="Times New Roman" panose="02020603050405020304" pitchFamily="18" charset="0"/>
                      </a:endParaRPr>
                    </a:p>
                  </a:txBody>
                  <a:tcPr marL="103377" marR="103377" marT="0" marB="0" anchor="ctr"/>
                </a:tc>
                <a:tc>
                  <a:txBody>
                    <a:bodyPr/>
                    <a:lstStyle/>
                    <a:p>
                      <a:pPr algn="ctr">
                        <a:lnSpc>
                          <a:spcPct val="115000"/>
                        </a:lnSpc>
                        <a:spcAft>
                          <a:spcPts val="0"/>
                        </a:spcAft>
                      </a:pPr>
                      <a:r>
                        <a:rPr lang="en-US" sz="1600" dirty="0" smtClean="0">
                          <a:solidFill>
                            <a:schemeClr val="tx1"/>
                          </a:solidFill>
                          <a:effectLst/>
                          <a:latin typeface="+mn-lt"/>
                        </a:rPr>
                        <a:t>17</a:t>
                      </a:r>
                      <a:endParaRPr lang="en-SG" sz="1600" dirty="0">
                        <a:solidFill>
                          <a:schemeClr val="tx1"/>
                        </a:solidFill>
                        <a:effectLst/>
                        <a:latin typeface="+mn-lt"/>
                        <a:ea typeface="SimSun" panose="02010600030101010101" pitchFamily="2" charset="-122"/>
                        <a:cs typeface="Times New Roman" panose="02020603050405020304" pitchFamily="18" charset="0"/>
                      </a:endParaRPr>
                    </a:p>
                  </a:txBody>
                  <a:tcPr marL="103377" marR="103377" marT="0" marB="0" anchor="ctr"/>
                </a:tc>
                <a:tc>
                  <a:txBody>
                    <a:bodyPr/>
                    <a:lstStyle/>
                    <a:p>
                      <a:pPr algn="ctr">
                        <a:lnSpc>
                          <a:spcPct val="115000"/>
                        </a:lnSpc>
                        <a:spcAft>
                          <a:spcPts val="0"/>
                        </a:spcAft>
                      </a:pPr>
                      <a:r>
                        <a:rPr lang="en-SG" sz="1600" dirty="0" smtClean="0">
                          <a:solidFill>
                            <a:schemeClr val="tx1"/>
                          </a:solidFill>
                          <a:effectLst/>
                          <a:latin typeface="+mn-lt"/>
                          <a:ea typeface="SimSun" panose="02010600030101010101" pitchFamily="2" charset="-122"/>
                          <a:cs typeface="Times New Roman" panose="02020603050405020304" pitchFamily="18" charset="0"/>
                        </a:rPr>
                        <a:t>17</a:t>
                      </a:r>
                      <a:endParaRPr lang="en-SG" sz="1600" dirty="0">
                        <a:solidFill>
                          <a:schemeClr val="tx1"/>
                        </a:solidFill>
                        <a:effectLst/>
                        <a:latin typeface="+mn-lt"/>
                        <a:ea typeface="SimSun" panose="02010600030101010101" pitchFamily="2" charset="-122"/>
                        <a:cs typeface="Times New Roman" panose="02020603050405020304" pitchFamily="18" charset="0"/>
                      </a:endParaRPr>
                    </a:p>
                  </a:txBody>
                  <a:tcPr marL="103377" marR="103377" marT="0" marB="0" anchor="ctr"/>
                </a:tc>
                <a:tc>
                  <a:txBody>
                    <a:bodyPr/>
                    <a:lstStyle/>
                    <a:p>
                      <a:pPr algn="ctr">
                        <a:lnSpc>
                          <a:spcPct val="115000"/>
                        </a:lnSpc>
                        <a:spcAft>
                          <a:spcPts val="0"/>
                        </a:spcAft>
                      </a:pPr>
                      <a:r>
                        <a:rPr lang="en-US" sz="1600" dirty="0" smtClean="0">
                          <a:solidFill>
                            <a:schemeClr val="tx1"/>
                          </a:solidFill>
                          <a:effectLst/>
                          <a:latin typeface="+mn-lt"/>
                        </a:rPr>
                        <a:t>100%</a:t>
                      </a:r>
                      <a:endParaRPr lang="en-SG" sz="1600" dirty="0">
                        <a:solidFill>
                          <a:schemeClr val="tx1"/>
                        </a:solidFill>
                        <a:effectLst/>
                        <a:latin typeface="+mn-lt"/>
                        <a:ea typeface="SimSun" panose="02010600030101010101" pitchFamily="2" charset="-122"/>
                        <a:cs typeface="Times New Roman" panose="02020603050405020304" pitchFamily="18" charset="0"/>
                      </a:endParaRPr>
                    </a:p>
                  </a:txBody>
                  <a:tcPr marL="103377" marR="103377" marT="0" marB="0" anchor="ctr"/>
                </a:tc>
                <a:tc>
                  <a:txBody>
                    <a:bodyPr/>
                    <a:lstStyle/>
                    <a:p>
                      <a:pPr algn="ctr"/>
                      <a:r>
                        <a:rPr lang="en-US" sz="1600" dirty="0" smtClean="0"/>
                        <a:t>11</a:t>
                      </a:r>
                      <a:endParaRPr lang="en-US" sz="1600" dirty="0"/>
                    </a:p>
                  </a:txBody>
                  <a:tcPr marL="103377" marR="103377" marT="0" marB="0" anchor="ctr"/>
                </a:tc>
                <a:tc>
                  <a:txBody>
                    <a:bodyPr/>
                    <a:lstStyle/>
                    <a:p>
                      <a:pPr algn="ctr"/>
                      <a:r>
                        <a:rPr lang="en-US" sz="1600" dirty="0" smtClean="0"/>
                        <a:t>11</a:t>
                      </a:r>
                      <a:endParaRPr lang="en-US" sz="1600" dirty="0"/>
                    </a:p>
                  </a:txBody>
                  <a:tcPr marL="103377" marR="103377" marT="0" marB="0" anchor="ctr"/>
                </a:tc>
                <a:tc>
                  <a:txBody>
                    <a:bodyPr/>
                    <a:lstStyle/>
                    <a:p>
                      <a:pPr algn="ctr">
                        <a:lnSpc>
                          <a:spcPct val="115000"/>
                        </a:lnSpc>
                        <a:spcAft>
                          <a:spcPts val="0"/>
                        </a:spcAft>
                      </a:pPr>
                      <a:r>
                        <a:rPr lang="en-SG" sz="1600" dirty="0" smtClean="0">
                          <a:solidFill>
                            <a:schemeClr val="tx1"/>
                          </a:solidFill>
                          <a:effectLst/>
                          <a:latin typeface="+mn-lt"/>
                          <a:ea typeface="SimSun" panose="02010600030101010101" pitchFamily="2" charset="-122"/>
                          <a:cs typeface="Times New Roman" panose="02020603050405020304" pitchFamily="18" charset="0"/>
                        </a:rPr>
                        <a:t>100%</a:t>
                      </a:r>
                      <a:endParaRPr lang="en-SG" sz="1600" dirty="0">
                        <a:solidFill>
                          <a:schemeClr val="tx1"/>
                        </a:solidFill>
                        <a:effectLst/>
                        <a:latin typeface="+mn-lt"/>
                        <a:ea typeface="SimSun" panose="02010600030101010101" pitchFamily="2" charset="-122"/>
                        <a:cs typeface="Times New Roman" panose="02020603050405020304" pitchFamily="18" charset="0"/>
                      </a:endParaRPr>
                    </a:p>
                  </a:txBody>
                  <a:tcPr marL="103377" marR="103377" marT="0" marB="0" anchor="ctr"/>
                </a:tc>
                <a:tc>
                  <a:txBody>
                    <a:bodyPr/>
                    <a:lstStyle/>
                    <a:p>
                      <a:pPr algn="l">
                        <a:lnSpc>
                          <a:spcPct val="115000"/>
                        </a:lnSpc>
                        <a:spcAft>
                          <a:spcPts val="0"/>
                        </a:spcAft>
                      </a:pPr>
                      <a:r>
                        <a:rPr lang="en-US" sz="1600" dirty="0">
                          <a:solidFill>
                            <a:schemeClr val="tx1"/>
                          </a:solidFill>
                          <a:effectLst/>
                          <a:latin typeface="+mn-lt"/>
                        </a:rPr>
                        <a:t>No action required</a:t>
                      </a:r>
                      <a:endParaRPr lang="en-SG" sz="1600" dirty="0">
                        <a:solidFill>
                          <a:schemeClr val="tx1"/>
                        </a:solidFill>
                        <a:effectLst/>
                        <a:latin typeface="+mn-lt"/>
                        <a:ea typeface="SimSun" panose="02010600030101010101" pitchFamily="2" charset="-122"/>
                        <a:cs typeface="Times New Roman" panose="02020603050405020304" pitchFamily="18" charset="0"/>
                      </a:endParaRPr>
                    </a:p>
                  </a:txBody>
                  <a:tcPr marL="103377" marR="103377" marT="0" marB="0" anchor="ctr"/>
                </a:tc>
              </a:tr>
              <a:tr h="1192175">
                <a:tc>
                  <a:txBody>
                    <a:bodyPr/>
                    <a:lstStyle/>
                    <a:p>
                      <a:pPr algn="ctr">
                        <a:lnSpc>
                          <a:spcPct val="115000"/>
                        </a:lnSpc>
                        <a:spcAft>
                          <a:spcPts val="0"/>
                        </a:spcAft>
                      </a:pPr>
                      <a:r>
                        <a:rPr lang="en-US" sz="1600">
                          <a:effectLst/>
                        </a:rPr>
                        <a:t>2</a:t>
                      </a:r>
                      <a:endParaRPr lang="en-SG" sz="1600">
                        <a:solidFill>
                          <a:srgbClr val="365F91"/>
                        </a:solidFill>
                        <a:effectLst/>
                        <a:latin typeface="Calibri" panose="020F0502020204030204" pitchFamily="34" charset="0"/>
                        <a:ea typeface="SimSun" panose="02010600030101010101" pitchFamily="2" charset="-122"/>
                        <a:cs typeface="Times New Roman" panose="02020603050405020304" pitchFamily="18" charset="0"/>
                      </a:endParaRPr>
                    </a:p>
                  </a:txBody>
                  <a:tcPr marL="103377" marR="103377" marT="0" marB="0" anchor="ctr"/>
                </a:tc>
                <a:tc>
                  <a:txBody>
                    <a:bodyPr/>
                    <a:lstStyle/>
                    <a:p>
                      <a:pPr algn="ctr"/>
                      <a:r>
                        <a:rPr lang="en-SG" sz="1600" dirty="0" smtClean="0">
                          <a:latin typeface="+mn-lt"/>
                        </a:rPr>
                        <a:t>27</a:t>
                      </a:r>
                      <a:endParaRPr lang="en-SG" sz="1600" dirty="0">
                        <a:latin typeface="+mn-lt"/>
                      </a:endParaRPr>
                    </a:p>
                  </a:txBody>
                  <a:tcPr marL="103377" marR="103377" marT="0" marB="0" anchor="ctr"/>
                </a:tc>
                <a:tc>
                  <a:txBody>
                    <a:bodyPr/>
                    <a:lstStyle/>
                    <a:p>
                      <a:pPr algn="ctr"/>
                      <a:r>
                        <a:rPr lang="en-SG" sz="1600" dirty="0" smtClean="0">
                          <a:latin typeface="+mn-lt"/>
                        </a:rPr>
                        <a:t>27</a:t>
                      </a:r>
                      <a:endParaRPr lang="en-SG" sz="1600" dirty="0">
                        <a:latin typeface="+mn-lt"/>
                      </a:endParaRPr>
                    </a:p>
                  </a:txBody>
                  <a:tcPr marL="103377" marR="103377" marT="0" marB="0" anchor="ctr"/>
                </a:tc>
                <a:tc>
                  <a:txBody>
                    <a:bodyPr/>
                    <a:lstStyle/>
                    <a:p>
                      <a:pPr algn="ctr"/>
                      <a:r>
                        <a:rPr lang="en-SG" sz="1600" dirty="0" smtClean="0">
                          <a:latin typeface="+mn-lt"/>
                        </a:rPr>
                        <a:t>100%</a:t>
                      </a:r>
                      <a:endParaRPr lang="en-SG" sz="1600" dirty="0">
                        <a:latin typeface="+mn-lt"/>
                      </a:endParaRPr>
                    </a:p>
                  </a:txBody>
                  <a:tcPr marL="103377" marR="103377" marT="0" marB="0" anchor="ctr"/>
                </a:tc>
                <a:tc>
                  <a:txBody>
                    <a:bodyPr/>
                    <a:lstStyle/>
                    <a:p>
                      <a:pPr algn="ctr"/>
                      <a:r>
                        <a:rPr lang="en-US" sz="1600" dirty="0" smtClean="0"/>
                        <a:t>11</a:t>
                      </a:r>
                      <a:endParaRPr lang="en-US" sz="1600" dirty="0"/>
                    </a:p>
                  </a:txBody>
                  <a:tcPr marL="103377" marR="103377" marT="0" marB="0" anchor="ctr"/>
                </a:tc>
                <a:tc>
                  <a:txBody>
                    <a:bodyPr/>
                    <a:lstStyle/>
                    <a:p>
                      <a:pPr algn="ctr"/>
                      <a:r>
                        <a:rPr lang="en-US" sz="1600" dirty="0" smtClean="0"/>
                        <a:t>12</a:t>
                      </a:r>
                      <a:endParaRPr lang="en-US" sz="1600" dirty="0"/>
                    </a:p>
                  </a:txBody>
                  <a:tcPr marL="103377" marR="103377" marT="0" marB="0" anchor="ctr"/>
                </a:tc>
                <a:tc>
                  <a:txBody>
                    <a:bodyPr/>
                    <a:lstStyle/>
                    <a:p>
                      <a:pPr algn="ctr"/>
                      <a:r>
                        <a:rPr lang="en-SG" sz="1600" dirty="0" smtClean="0">
                          <a:latin typeface="+mn-lt"/>
                        </a:rPr>
                        <a:t>91.67%</a:t>
                      </a:r>
                      <a:endParaRPr lang="en-SG" sz="1600" dirty="0">
                        <a:latin typeface="+mn-lt"/>
                      </a:endParaRPr>
                    </a:p>
                  </a:txBody>
                  <a:tcPr marL="103377" marR="103377" marT="0" marB="0" anchor="ctr"/>
                </a:tc>
                <a:tc>
                  <a:txBody>
                    <a:bodyPr/>
                    <a:lstStyle/>
                    <a:p>
                      <a:pPr algn="l"/>
                      <a:r>
                        <a:rPr lang="en-SG" sz="1600" dirty="0" smtClean="0">
                          <a:latin typeface="+mn-lt"/>
                        </a:rPr>
                        <a:t>Re-estimate the duration</a:t>
                      </a:r>
                      <a:r>
                        <a:rPr lang="en-SG" sz="1600" baseline="0" dirty="0" smtClean="0">
                          <a:latin typeface="+mn-lt"/>
                        </a:rPr>
                        <a:t> of the</a:t>
                      </a:r>
                      <a:r>
                        <a:rPr lang="en-SG" sz="1600" dirty="0" smtClean="0">
                          <a:latin typeface="+mn-lt"/>
                        </a:rPr>
                        <a:t> tasks for future</a:t>
                      </a:r>
                      <a:r>
                        <a:rPr lang="en-SG" sz="1600" baseline="0" dirty="0" smtClean="0">
                          <a:latin typeface="+mn-lt"/>
                        </a:rPr>
                        <a:t> iterations. </a:t>
                      </a:r>
                      <a:endParaRPr lang="en-SG" sz="1600" dirty="0">
                        <a:latin typeface="+mn-lt"/>
                      </a:endParaRPr>
                    </a:p>
                  </a:txBody>
                  <a:tcPr marL="103377" marR="103377" marT="0" marB="0" anchor="ctr"/>
                </a:tc>
              </a:tr>
            </a:tbl>
          </a:graphicData>
        </a:graphic>
      </p:graphicFrame>
    </p:spTree>
    <p:extLst>
      <p:ext uri="{BB962C8B-B14F-4D97-AF65-F5344CB8AC3E}">
        <p14:creationId xmlns:p14="http://schemas.microsoft.com/office/powerpoint/2010/main" val="30359079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Bug metrics</a:t>
            </a:r>
            <a:endParaRPr lang="en-SG"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711504065"/>
              </p:ext>
            </p:extLst>
          </p:nvPr>
        </p:nvGraphicFramePr>
        <p:xfrm>
          <a:off x="640980" y="2093976"/>
          <a:ext cx="10916388" cy="4384097"/>
        </p:xfrm>
        <a:graphic>
          <a:graphicData uri="http://schemas.openxmlformats.org/drawingml/2006/chart">
            <c:chart xmlns:c="http://schemas.openxmlformats.org/drawingml/2006/chart" xmlns:r="http://schemas.openxmlformats.org/officeDocument/2006/relationships" r:id="rId3"/>
          </a:graphicData>
        </a:graphic>
      </p:graphicFrame>
      <p:sp>
        <p:nvSpPr>
          <p:cNvPr id="9" name="Oval 8"/>
          <p:cNvSpPr/>
          <p:nvPr/>
        </p:nvSpPr>
        <p:spPr>
          <a:xfrm>
            <a:off x="1997281" y="5213770"/>
            <a:ext cx="115910" cy="1184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091023" y="5199701"/>
            <a:ext cx="115910" cy="1184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141252" y="3860929"/>
            <a:ext cx="115910" cy="1184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03132" y="1819286"/>
            <a:ext cx="1272451" cy="276999"/>
          </a:xfrm>
          <a:prstGeom prst="rect">
            <a:avLst/>
          </a:prstGeom>
          <a:noFill/>
        </p:spPr>
        <p:txBody>
          <a:bodyPr wrap="square" rtlCol="0">
            <a:spAutoFit/>
          </a:bodyPr>
          <a:lstStyle/>
          <a:p>
            <a:r>
              <a:rPr lang="en-US" sz="1200" b="1" dirty="0" smtClean="0"/>
              <a:t>Impact Scores</a:t>
            </a:r>
            <a:endParaRPr lang="en-US" sz="1200" b="1" dirty="0"/>
          </a:p>
        </p:txBody>
      </p:sp>
      <p:sp>
        <p:nvSpPr>
          <p:cNvPr id="15" name="TextBox 14"/>
          <p:cNvSpPr txBox="1"/>
          <p:nvPr/>
        </p:nvSpPr>
        <p:spPr>
          <a:xfrm>
            <a:off x="7759212" y="5696378"/>
            <a:ext cx="3798156" cy="738664"/>
          </a:xfrm>
          <a:prstGeom prst="rect">
            <a:avLst/>
          </a:prstGeom>
          <a:noFill/>
        </p:spPr>
        <p:txBody>
          <a:bodyPr wrap="none" rtlCol="0">
            <a:spAutoFit/>
          </a:bodyPr>
          <a:lstStyle/>
          <a:p>
            <a:r>
              <a:rPr lang="en-SG" sz="1400" b="1" dirty="0" smtClean="0"/>
              <a:t>TOTAL SCORE</a:t>
            </a:r>
            <a:r>
              <a:rPr lang="en-SG" sz="1400" b="1" dirty="0"/>
              <a:t> </a:t>
            </a:r>
            <a:endParaRPr lang="en-SG" sz="1400" b="1" dirty="0" smtClean="0"/>
          </a:p>
          <a:p>
            <a:r>
              <a:rPr lang="en-SG" sz="1400" dirty="0" smtClean="0"/>
              <a:t>= 1 x 2 (Low) + 1 x 5 (High) + 1 x 0 (Critical)</a:t>
            </a:r>
          </a:p>
          <a:p>
            <a:r>
              <a:rPr lang="en-SG" sz="1400" dirty="0" smtClean="0"/>
              <a:t>=</a:t>
            </a:r>
            <a:r>
              <a:rPr lang="en-SG" sz="1400" dirty="0" smtClean="0">
                <a:solidFill>
                  <a:srgbClr val="FF0000"/>
                </a:solidFill>
              </a:rPr>
              <a:t> </a:t>
            </a:r>
            <a:r>
              <a:rPr lang="en-SG" sz="1400" u="sng" dirty="0" smtClean="0">
                <a:solidFill>
                  <a:srgbClr val="FF0000"/>
                </a:solidFill>
              </a:rPr>
              <a:t>7</a:t>
            </a:r>
            <a:endParaRPr lang="en-SG" sz="1400" dirty="0">
              <a:solidFill>
                <a:srgbClr val="FF0000"/>
              </a:solidFill>
            </a:endParaRPr>
          </a:p>
        </p:txBody>
      </p:sp>
    </p:spTree>
    <p:extLst>
      <p:ext uri="{BB962C8B-B14F-4D97-AF65-F5344CB8AC3E}">
        <p14:creationId xmlns:p14="http://schemas.microsoft.com/office/powerpoint/2010/main" val="41360301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Bug metrics (Detailed)</a:t>
            </a:r>
            <a:endParaRPr lang="en-SG" dirty="0"/>
          </a:p>
        </p:txBody>
      </p:sp>
      <p:graphicFrame>
        <p:nvGraphicFramePr>
          <p:cNvPr id="6" name="Content Placeholder 5"/>
          <p:cNvGraphicFramePr>
            <a:graphicFrameLocks noGrp="1"/>
          </p:cNvGraphicFramePr>
          <p:nvPr>
            <p:ph idx="1"/>
            <p:extLst/>
          </p:nvPr>
        </p:nvGraphicFramePr>
        <p:xfrm>
          <a:off x="315983" y="1861964"/>
          <a:ext cx="11489331" cy="989950"/>
        </p:xfrm>
        <a:graphic>
          <a:graphicData uri="http://schemas.openxmlformats.org/drawingml/2006/table">
            <a:tbl>
              <a:tblPr firstRow="1" bandRow="1">
                <a:tableStyleId>{5C22544A-7EE6-4342-B048-85BDC9FD1C3A}</a:tableStyleId>
              </a:tblPr>
              <a:tblGrid>
                <a:gridCol w="1403636"/>
                <a:gridCol w="777921"/>
                <a:gridCol w="1392072"/>
                <a:gridCol w="5008728"/>
                <a:gridCol w="2906974"/>
              </a:tblGrid>
              <a:tr h="267509">
                <a:tc>
                  <a:txBody>
                    <a:bodyPr/>
                    <a:lstStyle/>
                    <a:p>
                      <a:pPr algn="ctr"/>
                      <a:r>
                        <a:rPr lang="en-SG" sz="1600" dirty="0" smtClean="0">
                          <a:effectLst>
                            <a:outerShdw blurRad="38100" dist="38100" dir="2700000" algn="tl">
                              <a:srgbClr val="000000">
                                <a:alpha val="43137"/>
                              </a:srgbClr>
                            </a:outerShdw>
                          </a:effectLst>
                        </a:rPr>
                        <a:t>ITERATION</a:t>
                      </a:r>
                      <a:endParaRPr lang="en-SG" sz="1600" dirty="0">
                        <a:effectLst>
                          <a:outerShdw blurRad="38100" dist="38100" dir="2700000" algn="tl">
                            <a:srgbClr val="000000">
                              <a:alpha val="43137"/>
                            </a:srgbClr>
                          </a:outerShdw>
                        </a:effectLst>
                      </a:endParaRPr>
                    </a:p>
                  </a:txBody>
                  <a:tcPr>
                    <a:solidFill>
                      <a:srgbClr val="002060"/>
                    </a:solidFill>
                  </a:tcPr>
                </a:tc>
                <a:tc>
                  <a:txBody>
                    <a:bodyPr/>
                    <a:lstStyle/>
                    <a:p>
                      <a:pPr algn="ctr"/>
                      <a:r>
                        <a:rPr lang="en-SG" sz="1600" dirty="0" smtClean="0">
                          <a:effectLst>
                            <a:outerShdw blurRad="38100" dist="38100" dir="2700000" algn="tl">
                              <a:srgbClr val="000000">
                                <a:alpha val="43137"/>
                              </a:srgbClr>
                            </a:outerShdw>
                          </a:effectLst>
                        </a:rPr>
                        <a:t>S/N</a:t>
                      </a:r>
                      <a:endParaRPr lang="en-SG" sz="1600" dirty="0">
                        <a:effectLst>
                          <a:outerShdw blurRad="38100" dist="38100" dir="2700000" algn="tl">
                            <a:srgbClr val="000000">
                              <a:alpha val="43137"/>
                            </a:srgbClr>
                          </a:outerShdw>
                        </a:effectLst>
                      </a:endParaRPr>
                    </a:p>
                  </a:txBody>
                  <a:tcPr>
                    <a:solidFill>
                      <a:srgbClr val="002060"/>
                    </a:solidFill>
                  </a:tcPr>
                </a:tc>
                <a:tc>
                  <a:txBody>
                    <a:bodyPr/>
                    <a:lstStyle/>
                    <a:p>
                      <a:pPr algn="ctr"/>
                      <a:r>
                        <a:rPr lang="en-SG" sz="1600" dirty="0" smtClean="0">
                          <a:effectLst>
                            <a:outerShdw blurRad="38100" dist="38100" dir="2700000" algn="tl">
                              <a:srgbClr val="000000">
                                <a:alpha val="43137"/>
                              </a:srgbClr>
                            </a:outerShdw>
                          </a:effectLst>
                        </a:rPr>
                        <a:t>FUNCTION</a:t>
                      </a:r>
                      <a:endParaRPr lang="en-SG" sz="1600" dirty="0">
                        <a:effectLst>
                          <a:outerShdw blurRad="38100" dist="38100" dir="2700000" algn="tl">
                            <a:srgbClr val="000000">
                              <a:alpha val="43137"/>
                            </a:srgbClr>
                          </a:outerShdw>
                        </a:effectLst>
                      </a:endParaRPr>
                    </a:p>
                  </a:txBody>
                  <a:tcPr>
                    <a:solidFill>
                      <a:srgbClr val="002060"/>
                    </a:solidFill>
                  </a:tcPr>
                </a:tc>
                <a:tc>
                  <a:txBody>
                    <a:bodyPr/>
                    <a:lstStyle/>
                    <a:p>
                      <a:pPr algn="ctr"/>
                      <a:r>
                        <a:rPr lang="en-SG" sz="1600" dirty="0" smtClean="0">
                          <a:effectLst>
                            <a:outerShdw blurRad="38100" dist="38100" dir="2700000" algn="tl">
                              <a:srgbClr val="000000">
                                <a:alpha val="43137"/>
                              </a:srgbClr>
                            </a:outerShdw>
                          </a:effectLst>
                        </a:rPr>
                        <a:t>DESCRIPTION OF</a:t>
                      </a:r>
                      <a:r>
                        <a:rPr lang="en-SG" sz="1600" baseline="0" dirty="0" smtClean="0">
                          <a:effectLst>
                            <a:outerShdw blurRad="38100" dist="38100" dir="2700000" algn="tl">
                              <a:srgbClr val="000000">
                                <a:alpha val="43137"/>
                              </a:srgbClr>
                            </a:outerShdw>
                          </a:effectLst>
                        </a:rPr>
                        <a:t> BUG</a:t>
                      </a:r>
                      <a:endParaRPr lang="en-SG" sz="1600" dirty="0">
                        <a:effectLst>
                          <a:outerShdw blurRad="38100" dist="38100" dir="2700000" algn="tl">
                            <a:srgbClr val="000000">
                              <a:alpha val="43137"/>
                            </a:srgbClr>
                          </a:outerShdw>
                        </a:effectLst>
                      </a:endParaRPr>
                    </a:p>
                  </a:txBody>
                  <a:tcPr>
                    <a:solidFill>
                      <a:srgbClr val="002060"/>
                    </a:solidFill>
                  </a:tcPr>
                </a:tc>
                <a:tc>
                  <a:txBody>
                    <a:bodyPr/>
                    <a:lstStyle/>
                    <a:p>
                      <a:pPr algn="ctr"/>
                      <a:r>
                        <a:rPr lang="en-SG" sz="1600" dirty="0" smtClean="0">
                          <a:effectLst>
                            <a:outerShdw blurRad="38100" dist="38100" dir="2700000" algn="tl">
                              <a:srgbClr val="000000">
                                <a:alpha val="43137"/>
                              </a:srgbClr>
                            </a:outerShdw>
                          </a:effectLst>
                        </a:rPr>
                        <a:t>CAUSE</a:t>
                      </a:r>
                      <a:endParaRPr lang="en-SG" sz="1600" dirty="0">
                        <a:effectLst>
                          <a:outerShdw blurRad="38100" dist="38100" dir="2700000" algn="tl">
                            <a:srgbClr val="000000">
                              <a:alpha val="43137"/>
                            </a:srgbClr>
                          </a:outerShdw>
                        </a:effectLst>
                      </a:endParaRPr>
                    </a:p>
                  </a:txBody>
                  <a:tcPr>
                    <a:solidFill>
                      <a:srgbClr val="002060"/>
                    </a:solidFill>
                  </a:tcPr>
                </a:tc>
              </a:tr>
              <a:tr h="654670">
                <a:tc>
                  <a:txBody>
                    <a:bodyPr/>
                    <a:lstStyle/>
                    <a:p>
                      <a:pPr algn="ctr"/>
                      <a:r>
                        <a:rPr lang="en-SG" sz="1600" dirty="0" smtClean="0">
                          <a:solidFill>
                            <a:schemeClr val="tx1"/>
                          </a:solidFill>
                          <a:effectLst/>
                        </a:rPr>
                        <a:t>2</a:t>
                      </a:r>
                      <a:endParaRPr lang="en-SG" sz="1600" dirty="0">
                        <a:solidFill>
                          <a:schemeClr val="tx1"/>
                        </a:solidFill>
                        <a:effectLst/>
                      </a:endParaRPr>
                    </a:p>
                  </a:txBody>
                  <a:tcPr>
                    <a:solidFill>
                      <a:schemeClr val="accent2">
                        <a:lumMod val="20000"/>
                        <a:lumOff val="80000"/>
                      </a:schemeClr>
                    </a:solidFill>
                  </a:tcPr>
                </a:tc>
                <a:tc>
                  <a:txBody>
                    <a:bodyPr/>
                    <a:lstStyle/>
                    <a:p>
                      <a:pPr algn="ctr"/>
                      <a:r>
                        <a:rPr lang="en-SG" sz="1600" dirty="0" smtClean="0"/>
                        <a:t>1</a:t>
                      </a:r>
                      <a:endParaRPr lang="en-SG" sz="1600" dirty="0"/>
                    </a:p>
                  </a:txBody>
                  <a:tcPr/>
                </a:tc>
                <a:tc>
                  <a:txBody>
                    <a:bodyPr/>
                    <a:lstStyle/>
                    <a:p>
                      <a:pPr algn="ctr"/>
                      <a:r>
                        <a:rPr lang="en-SG" sz="1600" dirty="0" smtClean="0"/>
                        <a:t>Login</a:t>
                      </a:r>
                      <a:endParaRPr lang="en-SG" sz="1600" dirty="0"/>
                    </a:p>
                  </a:txBody>
                  <a:tcPr/>
                </a:tc>
                <a:tc>
                  <a:txBody>
                    <a:bodyPr/>
                    <a:lstStyle/>
                    <a:p>
                      <a:pPr algn="l"/>
                      <a:r>
                        <a:rPr lang="en-US" sz="1600" dirty="0" smtClean="0"/>
                        <a:t>Wrong username and password results in page crash</a:t>
                      </a:r>
                      <a:endParaRPr lang="en-SG" sz="1600" dirty="0"/>
                    </a:p>
                  </a:txBody>
                  <a:tcPr/>
                </a:tc>
                <a:tc>
                  <a:txBody>
                    <a:bodyPr/>
                    <a:lstStyle/>
                    <a:p>
                      <a:pPr algn="l"/>
                      <a:r>
                        <a:rPr lang="en-SG" sz="1600" dirty="0" err="1" smtClean="0"/>
                        <a:t>IndexOutOfBoundException</a:t>
                      </a:r>
                      <a:endParaRPr lang="en-SG" sz="1600" dirty="0"/>
                    </a:p>
                  </a:txBody>
                  <a:tcPr/>
                </a:tc>
              </a:tr>
            </a:tbl>
          </a:graphicData>
        </a:graphic>
      </p:graphicFrame>
      <p:graphicFrame>
        <p:nvGraphicFramePr>
          <p:cNvPr id="3" name="Table 2"/>
          <p:cNvGraphicFramePr>
            <a:graphicFrameLocks noGrp="1"/>
          </p:cNvGraphicFramePr>
          <p:nvPr>
            <p:extLst/>
          </p:nvPr>
        </p:nvGraphicFramePr>
        <p:xfrm>
          <a:off x="315981" y="2797787"/>
          <a:ext cx="11489332" cy="1158240"/>
        </p:xfrm>
        <a:graphic>
          <a:graphicData uri="http://schemas.openxmlformats.org/drawingml/2006/table">
            <a:tbl>
              <a:tblPr firstRow="1" bandRow="1">
                <a:tableStyleId>{5C22544A-7EE6-4342-B048-85BDC9FD1C3A}</a:tableStyleId>
              </a:tblPr>
              <a:tblGrid>
                <a:gridCol w="2086025"/>
                <a:gridCol w="1255594"/>
                <a:gridCol w="1582381"/>
                <a:gridCol w="1641333"/>
                <a:gridCol w="1641333"/>
                <a:gridCol w="1641333"/>
                <a:gridCol w="1641333"/>
              </a:tblGrid>
              <a:tr h="409433">
                <a:tc>
                  <a:txBody>
                    <a:bodyPr/>
                    <a:lstStyle/>
                    <a:p>
                      <a:pPr algn="ctr"/>
                      <a:r>
                        <a:rPr lang="en-SG" sz="1600" b="1" dirty="0" smtClean="0">
                          <a:effectLst>
                            <a:outerShdw blurRad="38100" dist="38100" dir="2700000" algn="tl">
                              <a:srgbClr val="000000">
                                <a:alpha val="43137"/>
                              </a:srgbClr>
                            </a:outerShdw>
                          </a:effectLst>
                        </a:rPr>
                        <a:t>CORRECTION MADE</a:t>
                      </a:r>
                      <a:endParaRPr lang="en-SG" sz="1600" b="1" dirty="0">
                        <a:effectLst>
                          <a:outerShdw blurRad="38100" dist="38100" dir="2700000" algn="tl">
                            <a:srgbClr val="000000">
                              <a:alpha val="43137"/>
                            </a:srgbClr>
                          </a:outerShdw>
                        </a:effectLst>
                      </a:endParaRPr>
                    </a:p>
                  </a:txBody>
                  <a:tcPr>
                    <a:solidFill>
                      <a:schemeClr val="accent2"/>
                    </a:solidFill>
                  </a:tcPr>
                </a:tc>
                <a:tc>
                  <a:txBody>
                    <a:bodyPr/>
                    <a:lstStyle/>
                    <a:p>
                      <a:pPr algn="ctr"/>
                      <a:r>
                        <a:rPr lang="en-SG" sz="1600" b="1" dirty="0" smtClean="0">
                          <a:effectLst>
                            <a:outerShdw blurRad="38100" dist="38100" dir="2700000" algn="tl">
                              <a:srgbClr val="000000">
                                <a:alpha val="43137"/>
                              </a:srgbClr>
                            </a:outerShdw>
                          </a:effectLst>
                        </a:rPr>
                        <a:t>SEVERITY</a:t>
                      </a:r>
                      <a:endParaRPr lang="en-SG" sz="1600" b="1" dirty="0">
                        <a:effectLst>
                          <a:outerShdw blurRad="38100" dist="38100" dir="2700000" algn="tl">
                            <a:srgbClr val="000000">
                              <a:alpha val="43137"/>
                            </a:srgbClr>
                          </a:outerShdw>
                        </a:effectLst>
                      </a:endParaRPr>
                    </a:p>
                  </a:txBody>
                  <a:tcPr>
                    <a:solidFill>
                      <a:schemeClr val="accent2"/>
                    </a:solidFill>
                  </a:tcPr>
                </a:tc>
                <a:tc>
                  <a:txBody>
                    <a:bodyPr/>
                    <a:lstStyle/>
                    <a:p>
                      <a:pPr algn="ctr"/>
                      <a:r>
                        <a:rPr lang="en-SG" sz="1600" b="1" dirty="0" smtClean="0">
                          <a:effectLst>
                            <a:outerShdw blurRad="38100" dist="38100" dir="2700000" algn="tl">
                              <a:srgbClr val="000000">
                                <a:alpha val="43137"/>
                              </a:srgbClr>
                            </a:outerShdw>
                          </a:effectLst>
                        </a:rPr>
                        <a:t>DATE FOUND</a:t>
                      </a:r>
                      <a:endParaRPr lang="en-SG" sz="1600" b="1" dirty="0">
                        <a:effectLst>
                          <a:outerShdw blurRad="38100" dist="38100" dir="2700000" algn="tl">
                            <a:srgbClr val="000000">
                              <a:alpha val="43137"/>
                            </a:srgbClr>
                          </a:outerShdw>
                        </a:effectLst>
                      </a:endParaRPr>
                    </a:p>
                  </a:txBody>
                  <a:tcPr>
                    <a:solidFill>
                      <a:schemeClr val="accent2"/>
                    </a:solidFill>
                  </a:tcPr>
                </a:tc>
                <a:tc>
                  <a:txBody>
                    <a:bodyPr/>
                    <a:lstStyle/>
                    <a:p>
                      <a:pPr algn="ctr"/>
                      <a:r>
                        <a:rPr lang="en-SG" sz="1600" b="1" dirty="0" smtClean="0">
                          <a:effectLst>
                            <a:outerShdw blurRad="38100" dist="38100" dir="2700000" algn="tl">
                              <a:srgbClr val="000000">
                                <a:alpha val="43137"/>
                              </a:srgbClr>
                            </a:outerShdw>
                          </a:effectLst>
                        </a:rPr>
                        <a:t>FOUND</a:t>
                      </a:r>
                      <a:r>
                        <a:rPr lang="en-SG" sz="1600" b="1" baseline="0" dirty="0" smtClean="0">
                          <a:effectLst>
                            <a:outerShdw blurRad="38100" dist="38100" dir="2700000" algn="tl">
                              <a:srgbClr val="000000">
                                <a:alpha val="43137"/>
                              </a:srgbClr>
                            </a:outerShdw>
                          </a:effectLst>
                        </a:rPr>
                        <a:t> BY</a:t>
                      </a:r>
                      <a:endParaRPr lang="en-SG" sz="1600" b="1" dirty="0">
                        <a:effectLst>
                          <a:outerShdw blurRad="38100" dist="38100" dir="2700000" algn="tl">
                            <a:srgbClr val="000000">
                              <a:alpha val="43137"/>
                            </a:srgbClr>
                          </a:outerShdw>
                        </a:effectLst>
                      </a:endParaRPr>
                    </a:p>
                  </a:txBody>
                  <a:tcPr>
                    <a:solidFill>
                      <a:schemeClr val="accent2"/>
                    </a:solidFill>
                  </a:tcPr>
                </a:tc>
                <a:tc>
                  <a:txBody>
                    <a:bodyPr/>
                    <a:lstStyle/>
                    <a:p>
                      <a:pPr algn="ctr"/>
                      <a:r>
                        <a:rPr lang="en-SG" sz="1600" b="1" dirty="0" smtClean="0">
                          <a:effectLst>
                            <a:outerShdw blurRad="38100" dist="38100" dir="2700000" algn="tl">
                              <a:srgbClr val="000000">
                                <a:alpha val="43137"/>
                              </a:srgbClr>
                            </a:outerShdw>
                          </a:effectLst>
                        </a:rPr>
                        <a:t>DATE SOLVED</a:t>
                      </a:r>
                      <a:endParaRPr lang="en-SG" sz="1600" b="1" dirty="0">
                        <a:effectLst>
                          <a:outerShdw blurRad="38100" dist="38100" dir="2700000" algn="tl">
                            <a:srgbClr val="000000">
                              <a:alpha val="43137"/>
                            </a:srgbClr>
                          </a:outerShdw>
                        </a:effectLst>
                      </a:endParaRPr>
                    </a:p>
                  </a:txBody>
                  <a:tcPr>
                    <a:solidFill>
                      <a:schemeClr val="accent2"/>
                    </a:solidFill>
                  </a:tcPr>
                </a:tc>
                <a:tc>
                  <a:txBody>
                    <a:bodyPr/>
                    <a:lstStyle/>
                    <a:p>
                      <a:pPr algn="ctr"/>
                      <a:r>
                        <a:rPr lang="en-SG" sz="1600" b="1" dirty="0" smtClean="0">
                          <a:effectLst>
                            <a:outerShdw blurRad="38100" dist="38100" dir="2700000" algn="tl">
                              <a:srgbClr val="000000">
                                <a:alpha val="43137"/>
                              </a:srgbClr>
                            </a:outerShdw>
                          </a:effectLst>
                        </a:rPr>
                        <a:t>SOLVED BY</a:t>
                      </a:r>
                      <a:endParaRPr lang="en-SG" sz="1600" b="1" dirty="0">
                        <a:effectLst>
                          <a:outerShdw blurRad="38100" dist="38100" dir="2700000" algn="tl">
                            <a:srgbClr val="000000">
                              <a:alpha val="43137"/>
                            </a:srgbClr>
                          </a:outerShdw>
                        </a:effectLst>
                      </a:endParaRPr>
                    </a:p>
                  </a:txBody>
                  <a:tcPr>
                    <a:solidFill>
                      <a:schemeClr val="accent2"/>
                    </a:solidFill>
                  </a:tcPr>
                </a:tc>
                <a:tc>
                  <a:txBody>
                    <a:bodyPr/>
                    <a:lstStyle/>
                    <a:p>
                      <a:pPr algn="ctr"/>
                      <a:r>
                        <a:rPr lang="en-SG" sz="1600" b="1" dirty="0" smtClean="0">
                          <a:effectLst>
                            <a:outerShdw blurRad="38100" dist="38100" dir="2700000" algn="tl">
                              <a:srgbClr val="000000">
                                <a:alpha val="43137"/>
                              </a:srgbClr>
                            </a:outerShdw>
                          </a:effectLst>
                        </a:rPr>
                        <a:t>CURRENT SCORE</a:t>
                      </a:r>
                      <a:endParaRPr lang="en-SG" sz="1600" b="1" dirty="0">
                        <a:effectLst>
                          <a:outerShdw blurRad="38100" dist="38100" dir="2700000" algn="tl">
                            <a:srgbClr val="000000">
                              <a:alpha val="43137"/>
                            </a:srgbClr>
                          </a:outerShdw>
                        </a:effectLst>
                      </a:endParaRPr>
                    </a:p>
                  </a:txBody>
                  <a:tcPr>
                    <a:solidFill>
                      <a:schemeClr val="accent2"/>
                    </a:solidFill>
                  </a:tcPr>
                </a:tc>
              </a:tr>
              <a:tr h="370840">
                <a:tc>
                  <a:txBody>
                    <a:bodyPr/>
                    <a:lstStyle/>
                    <a:p>
                      <a:r>
                        <a:rPr lang="en-US" sz="1600" b="0" dirty="0" smtClean="0"/>
                        <a:t>Made changes to </a:t>
                      </a:r>
                      <a:r>
                        <a:rPr lang="en-US" sz="1600" b="0" dirty="0" err="1" smtClean="0"/>
                        <a:t>UserDAO</a:t>
                      </a:r>
                      <a:endParaRPr lang="en-US" sz="1600" b="0" dirty="0"/>
                    </a:p>
                  </a:txBody>
                  <a:tcPr/>
                </a:tc>
                <a:tc>
                  <a:txBody>
                    <a:bodyPr/>
                    <a:lstStyle/>
                    <a:p>
                      <a:pPr algn="ctr"/>
                      <a:r>
                        <a:rPr lang="en-US" sz="1600" b="0" dirty="0" smtClean="0"/>
                        <a:t>Low</a:t>
                      </a:r>
                      <a:endParaRPr lang="en-US" sz="1600" b="0" dirty="0"/>
                    </a:p>
                  </a:txBody>
                  <a:tcPr/>
                </a:tc>
                <a:tc>
                  <a:txBody>
                    <a:bodyPr/>
                    <a:lstStyle/>
                    <a:p>
                      <a:pPr algn="ctr"/>
                      <a:r>
                        <a:rPr lang="en-US" sz="1600" b="0" dirty="0" smtClean="0"/>
                        <a:t>10-10-2015</a:t>
                      </a:r>
                      <a:endParaRPr lang="en-US" sz="16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smtClean="0"/>
                        <a:t>SHUWEI &amp; WUWEI</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smtClean="0"/>
                        <a:t>10-10-2015</a:t>
                      </a:r>
                    </a:p>
                    <a:p>
                      <a:pPr algn="ctr"/>
                      <a:endParaRPr lang="en-US" sz="16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smtClean="0"/>
                        <a:t>SHUWEI</a:t>
                      </a:r>
                    </a:p>
                  </a:txBody>
                  <a:tcPr/>
                </a:tc>
                <a:tc>
                  <a:txBody>
                    <a:bodyPr/>
                    <a:lstStyle/>
                    <a:p>
                      <a:pPr algn="ctr"/>
                      <a:r>
                        <a:rPr lang="en-US" sz="1600" b="0" dirty="0" smtClean="0"/>
                        <a:t>1</a:t>
                      </a:r>
                      <a:endParaRPr lang="en-US" sz="1600" b="0" dirty="0"/>
                    </a:p>
                  </a:txBody>
                  <a:tcPr/>
                </a:tc>
              </a:tr>
            </a:tbl>
          </a:graphicData>
        </a:graphic>
      </p:graphicFrame>
      <p:graphicFrame>
        <p:nvGraphicFramePr>
          <p:cNvPr id="12" name="Content Placeholder 5"/>
          <p:cNvGraphicFramePr>
            <a:graphicFrameLocks/>
          </p:cNvGraphicFramePr>
          <p:nvPr>
            <p:extLst/>
          </p:nvPr>
        </p:nvGraphicFramePr>
        <p:xfrm>
          <a:off x="315982" y="4229246"/>
          <a:ext cx="11489331" cy="1819477"/>
        </p:xfrm>
        <a:graphic>
          <a:graphicData uri="http://schemas.openxmlformats.org/drawingml/2006/table">
            <a:tbl>
              <a:tblPr firstRow="1" bandRow="1">
                <a:tableStyleId>{5C22544A-7EE6-4342-B048-85BDC9FD1C3A}</a:tableStyleId>
              </a:tblPr>
              <a:tblGrid>
                <a:gridCol w="1403636"/>
                <a:gridCol w="777921"/>
                <a:gridCol w="2033517"/>
                <a:gridCol w="4503761"/>
                <a:gridCol w="2770496"/>
              </a:tblGrid>
              <a:tr h="315458">
                <a:tc>
                  <a:txBody>
                    <a:bodyPr/>
                    <a:lstStyle/>
                    <a:p>
                      <a:pPr algn="ctr"/>
                      <a:r>
                        <a:rPr lang="en-SG" sz="1600" dirty="0" smtClean="0">
                          <a:effectLst>
                            <a:outerShdw blurRad="38100" dist="38100" dir="2700000" algn="tl">
                              <a:srgbClr val="000000">
                                <a:alpha val="43137"/>
                              </a:srgbClr>
                            </a:outerShdw>
                          </a:effectLst>
                        </a:rPr>
                        <a:t>ITERATION</a:t>
                      </a:r>
                      <a:endParaRPr lang="en-SG" sz="1600" dirty="0">
                        <a:effectLst>
                          <a:outerShdw blurRad="38100" dist="38100" dir="2700000" algn="tl">
                            <a:srgbClr val="000000">
                              <a:alpha val="43137"/>
                            </a:srgbClr>
                          </a:outerShdw>
                        </a:effectLst>
                      </a:endParaRPr>
                    </a:p>
                  </a:txBody>
                  <a:tcPr>
                    <a:solidFill>
                      <a:srgbClr val="002060"/>
                    </a:solidFill>
                  </a:tcPr>
                </a:tc>
                <a:tc>
                  <a:txBody>
                    <a:bodyPr/>
                    <a:lstStyle/>
                    <a:p>
                      <a:pPr algn="ctr"/>
                      <a:r>
                        <a:rPr lang="en-SG" sz="1600" dirty="0" smtClean="0">
                          <a:effectLst>
                            <a:outerShdw blurRad="38100" dist="38100" dir="2700000" algn="tl">
                              <a:srgbClr val="000000">
                                <a:alpha val="43137"/>
                              </a:srgbClr>
                            </a:outerShdw>
                          </a:effectLst>
                        </a:rPr>
                        <a:t>S/N</a:t>
                      </a:r>
                      <a:endParaRPr lang="en-SG" sz="1600" dirty="0">
                        <a:effectLst>
                          <a:outerShdw blurRad="38100" dist="38100" dir="2700000" algn="tl">
                            <a:srgbClr val="000000">
                              <a:alpha val="43137"/>
                            </a:srgbClr>
                          </a:outerShdw>
                        </a:effectLst>
                      </a:endParaRPr>
                    </a:p>
                  </a:txBody>
                  <a:tcPr>
                    <a:solidFill>
                      <a:srgbClr val="002060"/>
                    </a:solidFill>
                  </a:tcPr>
                </a:tc>
                <a:tc>
                  <a:txBody>
                    <a:bodyPr/>
                    <a:lstStyle/>
                    <a:p>
                      <a:pPr algn="ctr"/>
                      <a:r>
                        <a:rPr lang="en-SG" sz="1600" dirty="0" smtClean="0">
                          <a:effectLst>
                            <a:outerShdw blurRad="38100" dist="38100" dir="2700000" algn="tl">
                              <a:srgbClr val="000000">
                                <a:alpha val="43137"/>
                              </a:srgbClr>
                            </a:outerShdw>
                          </a:effectLst>
                        </a:rPr>
                        <a:t>FUNCTION</a:t>
                      </a:r>
                      <a:endParaRPr lang="en-SG" sz="1600" dirty="0">
                        <a:effectLst>
                          <a:outerShdw blurRad="38100" dist="38100" dir="2700000" algn="tl">
                            <a:srgbClr val="000000">
                              <a:alpha val="43137"/>
                            </a:srgbClr>
                          </a:outerShdw>
                        </a:effectLst>
                      </a:endParaRPr>
                    </a:p>
                  </a:txBody>
                  <a:tcPr>
                    <a:solidFill>
                      <a:srgbClr val="002060"/>
                    </a:solidFill>
                  </a:tcPr>
                </a:tc>
                <a:tc>
                  <a:txBody>
                    <a:bodyPr/>
                    <a:lstStyle/>
                    <a:p>
                      <a:pPr algn="ctr"/>
                      <a:r>
                        <a:rPr lang="en-SG" sz="1600" dirty="0" smtClean="0">
                          <a:effectLst>
                            <a:outerShdw blurRad="38100" dist="38100" dir="2700000" algn="tl">
                              <a:srgbClr val="000000">
                                <a:alpha val="43137"/>
                              </a:srgbClr>
                            </a:outerShdw>
                          </a:effectLst>
                        </a:rPr>
                        <a:t>DESCRIPTION OF</a:t>
                      </a:r>
                      <a:r>
                        <a:rPr lang="en-SG" sz="1600" baseline="0" dirty="0" smtClean="0">
                          <a:effectLst>
                            <a:outerShdw blurRad="38100" dist="38100" dir="2700000" algn="tl">
                              <a:srgbClr val="000000">
                                <a:alpha val="43137"/>
                              </a:srgbClr>
                            </a:outerShdw>
                          </a:effectLst>
                        </a:rPr>
                        <a:t> BUG</a:t>
                      </a:r>
                      <a:endParaRPr lang="en-SG" sz="1600" dirty="0">
                        <a:effectLst>
                          <a:outerShdw blurRad="38100" dist="38100" dir="2700000" algn="tl">
                            <a:srgbClr val="000000">
                              <a:alpha val="43137"/>
                            </a:srgbClr>
                          </a:outerShdw>
                        </a:effectLst>
                      </a:endParaRPr>
                    </a:p>
                  </a:txBody>
                  <a:tcPr>
                    <a:solidFill>
                      <a:srgbClr val="002060"/>
                    </a:solidFill>
                  </a:tcPr>
                </a:tc>
                <a:tc>
                  <a:txBody>
                    <a:bodyPr/>
                    <a:lstStyle/>
                    <a:p>
                      <a:pPr algn="ctr"/>
                      <a:r>
                        <a:rPr lang="en-SG" sz="1600" dirty="0" smtClean="0">
                          <a:effectLst>
                            <a:outerShdw blurRad="38100" dist="38100" dir="2700000" algn="tl">
                              <a:srgbClr val="000000">
                                <a:alpha val="43137"/>
                              </a:srgbClr>
                            </a:outerShdw>
                          </a:effectLst>
                        </a:rPr>
                        <a:t>CAUSE</a:t>
                      </a:r>
                      <a:endParaRPr lang="en-SG" sz="1600" dirty="0">
                        <a:effectLst>
                          <a:outerShdw blurRad="38100" dist="38100" dir="2700000" algn="tl">
                            <a:srgbClr val="000000">
                              <a:alpha val="43137"/>
                            </a:srgbClr>
                          </a:outerShdw>
                        </a:effectLst>
                      </a:endParaRPr>
                    </a:p>
                  </a:txBody>
                  <a:tcPr>
                    <a:solidFill>
                      <a:srgbClr val="002060"/>
                    </a:solidFill>
                  </a:tcPr>
                </a:tc>
              </a:tr>
              <a:tr h="1484197">
                <a:tc>
                  <a:txBody>
                    <a:bodyPr/>
                    <a:lstStyle/>
                    <a:p>
                      <a:pPr algn="ctr"/>
                      <a:r>
                        <a:rPr lang="en-SG" sz="1600" dirty="0" smtClean="0">
                          <a:solidFill>
                            <a:schemeClr val="tx1"/>
                          </a:solidFill>
                          <a:effectLst/>
                        </a:rPr>
                        <a:t>2</a:t>
                      </a:r>
                      <a:endParaRPr lang="en-SG" sz="1600" dirty="0">
                        <a:solidFill>
                          <a:schemeClr val="tx1"/>
                        </a:solidFill>
                        <a:effectLst/>
                      </a:endParaRPr>
                    </a:p>
                  </a:txBody>
                  <a:tcPr>
                    <a:solidFill>
                      <a:schemeClr val="accent2">
                        <a:lumMod val="20000"/>
                        <a:lumOff val="80000"/>
                      </a:schemeClr>
                    </a:solidFill>
                  </a:tcPr>
                </a:tc>
                <a:tc>
                  <a:txBody>
                    <a:bodyPr/>
                    <a:lstStyle/>
                    <a:p>
                      <a:pPr algn="ctr"/>
                      <a:r>
                        <a:rPr lang="en-SG" sz="1600" dirty="0" smtClean="0"/>
                        <a:t>2</a:t>
                      </a:r>
                      <a:endParaRPr lang="en-SG" sz="1600" dirty="0"/>
                    </a:p>
                  </a:txBody>
                  <a:tcPr/>
                </a:tc>
                <a:tc>
                  <a:txBody>
                    <a:bodyPr/>
                    <a:lstStyle/>
                    <a:p>
                      <a:pPr algn="l"/>
                      <a:r>
                        <a:rPr lang="en-SG" sz="1600" dirty="0" smtClean="0"/>
                        <a:t>Bootstrap on Demographics validation</a:t>
                      </a:r>
                      <a:endParaRPr lang="en-SG" sz="1600" dirty="0"/>
                    </a:p>
                  </a:txBody>
                  <a:tcPr/>
                </a:tc>
                <a:tc>
                  <a:txBody>
                    <a:bodyPr/>
                    <a:lstStyle/>
                    <a:p>
                      <a:pPr algn="l"/>
                      <a:r>
                        <a:rPr lang="en-US" sz="1600" dirty="0" smtClean="0"/>
                        <a:t>Gender is not case insensitive</a:t>
                      </a:r>
                      <a:endParaRPr lang="en-SG" sz="1600" dirty="0"/>
                    </a:p>
                  </a:txBody>
                  <a:tcPr/>
                </a:tc>
                <a:tc>
                  <a:txBody>
                    <a:bodyPr/>
                    <a:lstStyle/>
                    <a:p>
                      <a:pPr algn="l"/>
                      <a:r>
                        <a:rPr lang="en-US" sz="1600" dirty="0" smtClean="0"/>
                        <a:t>The validation includes case sensitivity</a:t>
                      </a:r>
                      <a:endParaRPr lang="en-SG" sz="1600" dirty="0"/>
                    </a:p>
                  </a:txBody>
                  <a:tcPr/>
                </a:tc>
              </a:tr>
            </a:tbl>
          </a:graphicData>
        </a:graphic>
      </p:graphicFrame>
      <p:graphicFrame>
        <p:nvGraphicFramePr>
          <p:cNvPr id="13" name="Table 12"/>
          <p:cNvGraphicFramePr>
            <a:graphicFrameLocks noGrp="1"/>
          </p:cNvGraphicFramePr>
          <p:nvPr>
            <p:extLst/>
          </p:nvPr>
        </p:nvGraphicFramePr>
        <p:xfrm>
          <a:off x="315981" y="5404817"/>
          <a:ext cx="11489332" cy="1158240"/>
        </p:xfrm>
        <a:graphic>
          <a:graphicData uri="http://schemas.openxmlformats.org/drawingml/2006/table">
            <a:tbl>
              <a:tblPr firstRow="1" bandRow="1">
                <a:tableStyleId>{5C22544A-7EE6-4342-B048-85BDC9FD1C3A}</a:tableStyleId>
              </a:tblPr>
              <a:tblGrid>
                <a:gridCol w="2086025"/>
                <a:gridCol w="1255594"/>
                <a:gridCol w="1582381"/>
                <a:gridCol w="1641333"/>
                <a:gridCol w="1641333"/>
                <a:gridCol w="1641333"/>
                <a:gridCol w="1641333"/>
              </a:tblGrid>
              <a:tr h="409433">
                <a:tc>
                  <a:txBody>
                    <a:bodyPr/>
                    <a:lstStyle/>
                    <a:p>
                      <a:pPr algn="ctr"/>
                      <a:r>
                        <a:rPr lang="en-SG" sz="1600" b="1" dirty="0" smtClean="0">
                          <a:effectLst>
                            <a:outerShdw blurRad="38100" dist="38100" dir="2700000" algn="tl">
                              <a:srgbClr val="000000">
                                <a:alpha val="43137"/>
                              </a:srgbClr>
                            </a:outerShdw>
                          </a:effectLst>
                        </a:rPr>
                        <a:t>CORRECTION MADE</a:t>
                      </a:r>
                      <a:endParaRPr lang="en-SG" sz="1600" b="1" dirty="0">
                        <a:effectLst>
                          <a:outerShdw blurRad="38100" dist="38100" dir="2700000" algn="tl">
                            <a:srgbClr val="000000">
                              <a:alpha val="43137"/>
                            </a:srgbClr>
                          </a:outerShdw>
                        </a:effectLst>
                      </a:endParaRPr>
                    </a:p>
                  </a:txBody>
                  <a:tcPr>
                    <a:solidFill>
                      <a:schemeClr val="accent2"/>
                    </a:solidFill>
                  </a:tcPr>
                </a:tc>
                <a:tc>
                  <a:txBody>
                    <a:bodyPr/>
                    <a:lstStyle/>
                    <a:p>
                      <a:pPr algn="ctr"/>
                      <a:r>
                        <a:rPr lang="en-SG" sz="1600" b="1" dirty="0" smtClean="0">
                          <a:effectLst>
                            <a:outerShdw blurRad="38100" dist="38100" dir="2700000" algn="tl">
                              <a:srgbClr val="000000">
                                <a:alpha val="43137"/>
                              </a:srgbClr>
                            </a:outerShdw>
                          </a:effectLst>
                        </a:rPr>
                        <a:t>SEVERITY</a:t>
                      </a:r>
                      <a:endParaRPr lang="en-SG" sz="1600" b="1" dirty="0">
                        <a:effectLst>
                          <a:outerShdw blurRad="38100" dist="38100" dir="2700000" algn="tl">
                            <a:srgbClr val="000000">
                              <a:alpha val="43137"/>
                            </a:srgbClr>
                          </a:outerShdw>
                        </a:effectLst>
                      </a:endParaRPr>
                    </a:p>
                  </a:txBody>
                  <a:tcPr>
                    <a:solidFill>
                      <a:schemeClr val="accent2"/>
                    </a:solidFill>
                  </a:tcPr>
                </a:tc>
                <a:tc>
                  <a:txBody>
                    <a:bodyPr/>
                    <a:lstStyle/>
                    <a:p>
                      <a:pPr algn="ctr"/>
                      <a:r>
                        <a:rPr lang="en-SG" sz="1600" b="1" dirty="0" smtClean="0">
                          <a:effectLst>
                            <a:outerShdw blurRad="38100" dist="38100" dir="2700000" algn="tl">
                              <a:srgbClr val="000000">
                                <a:alpha val="43137"/>
                              </a:srgbClr>
                            </a:outerShdw>
                          </a:effectLst>
                        </a:rPr>
                        <a:t>DATE FOUND</a:t>
                      </a:r>
                      <a:endParaRPr lang="en-SG" sz="1600" b="1" dirty="0">
                        <a:effectLst>
                          <a:outerShdw blurRad="38100" dist="38100" dir="2700000" algn="tl">
                            <a:srgbClr val="000000">
                              <a:alpha val="43137"/>
                            </a:srgbClr>
                          </a:outerShdw>
                        </a:effectLst>
                      </a:endParaRPr>
                    </a:p>
                  </a:txBody>
                  <a:tcPr>
                    <a:solidFill>
                      <a:schemeClr val="accent2"/>
                    </a:solidFill>
                  </a:tcPr>
                </a:tc>
                <a:tc>
                  <a:txBody>
                    <a:bodyPr/>
                    <a:lstStyle/>
                    <a:p>
                      <a:pPr algn="ctr"/>
                      <a:r>
                        <a:rPr lang="en-SG" sz="1600" b="1" dirty="0" smtClean="0">
                          <a:effectLst>
                            <a:outerShdw blurRad="38100" dist="38100" dir="2700000" algn="tl">
                              <a:srgbClr val="000000">
                                <a:alpha val="43137"/>
                              </a:srgbClr>
                            </a:outerShdw>
                          </a:effectLst>
                        </a:rPr>
                        <a:t>FOUND</a:t>
                      </a:r>
                      <a:r>
                        <a:rPr lang="en-SG" sz="1600" b="1" baseline="0" dirty="0" smtClean="0">
                          <a:effectLst>
                            <a:outerShdw blurRad="38100" dist="38100" dir="2700000" algn="tl">
                              <a:srgbClr val="000000">
                                <a:alpha val="43137"/>
                              </a:srgbClr>
                            </a:outerShdw>
                          </a:effectLst>
                        </a:rPr>
                        <a:t> BY</a:t>
                      </a:r>
                      <a:endParaRPr lang="en-SG" sz="1600" b="1" dirty="0">
                        <a:effectLst>
                          <a:outerShdw blurRad="38100" dist="38100" dir="2700000" algn="tl">
                            <a:srgbClr val="000000">
                              <a:alpha val="43137"/>
                            </a:srgbClr>
                          </a:outerShdw>
                        </a:effectLst>
                      </a:endParaRPr>
                    </a:p>
                  </a:txBody>
                  <a:tcPr>
                    <a:solidFill>
                      <a:schemeClr val="accent2"/>
                    </a:solidFill>
                  </a:tcPr>
                </a:tc>
                <a:tc>
                  <a:txBody>
                    <a:bodyPr/>
                    <a:lstStyle/>
                    <a:p>
                      <a:pPr algn="ctr"/>
                      <a:r>
                        <a:rPr lang="en-SG" sz="1600" b="1" dirty="0" smtClean="0">
                          <a:effectLst>
                            <a:outerShdw blurRad="38100" dist="38100" dir="2700000" algn="tl">
                              <a:srgbClr val="000000">
                                <a:alpha val="43137"/>
                              </a:srgbClr>
                            </a:outerShdw>
                          </a:effectLst>
                        </a:rPr>
                        <a:t>DATE SOLVED</a:t>
                      </a:r>
                      <a:endParaRPr lang="en-SG" sz="1600" b="1" dirty="0">
                        <a:effectLst>
                          <a:outerShdw blurRad="38100" dist="38100" dir="2700000" algn="tl">
                            <a:srgbClr val="000000">
                              <a:alpha val="43137"/>
                            </a:srgbClr>
                          </a:outerShdw>
                        </a:effectLst>
                      </a:endParaRPr>
                    </a:p>
                  </a:txBody>
                  <a:tcPr>
                    <a:solidFill>
                      <a:schemeClr val="accent2"/>
                    </a:solidFill>
                  </a:tcPr>
                </a:tc>
                <a:tc>
                  <a:txBody>
                    <a:bodyPr/>
                    <a:lstStyle/>
                    <a:p>
                      <a:pPr algn="ctr"/>
                      <a:r>
                        <a:rPr lang="en-SG" sz="1600" b="1" dirty="0" smtClean="0">
                          <a:effectLst>
                            <a:outerShdw blurRad="38100" dist="38100" dir="2700000" algn="tl">
                              <a:srgbClr val="000000">
                                <a:alpha val="43137"/>
                              </a:srgbClr>
                            </a:outerShdw>
                          </a:effectLst>
                        </a:rPr>
                        <a:t>SOLVED BY</a:t>
                      </a:r>
                      <a:endParaRPr lang="en-SG" sz="1600" b="1" dirty="0">
                        <a:effectLst>
                          <a:outerShdw blurRad="38100" dist="38100" dir="2700000" algn="tl">
                            <a:srgbClr val="000000">
                              <a:alpha val="43137"/>
                            </a:srgbClr>
                          </a:outerShdw>
                        </a:effectLst>
                      </a:endParaRPr>
                    </a:p>
                  </a:txBody>
                  <a:tcPr>
                    <a:solidFill>
                      <a:schemeClr val="accent2"/>
                    </a:solidFill>
                  </a:tcPr>
                </a:tc>
                <a:tc>
                  <a:txBody>
                    <a:bodyPr/>
                    <a:lstStyle/>
                    <a:p>
                      <a:pPr algn="ctr"/>
                      <a:r>
                        <a:rPr lang="en-SG" sz="1600" b="1" dirty="0" smtClean="0">
                          <a:effectLst>
                            <a:outerShdw blurRad="38100" dist="38100" dir="2700000" algn="tl">
                              <a:srgbClr val="000000">
                                <a:alpha val="43137"/>
                              </a:srgbClr>
                            </a:outerShdw>
                          </a:effectLst>
                        </a:rPr>
                        <a:t>CURRENT SCORE</a:t>
                      </a:r>
                      <a:endParaRPr lang="en-SG" sz="1600" b="1" dirty="0">
                        <a:effectLst>
                          <a:outerShdw blurRad="38100" dist="38100" dir="2700000" algn="tl">
                            <a:srgbClr val="000000">
                              <a:alpha val="43137"/>
                            </a:srgbClr>
                          </a:outerShdw>
                        </a:effectLst>
                      </a:endParaRPr>
                    </a:p>
                  </a:txBody>
                  <a:tcPr>
                    <a:solidFill>
                      <a:schemeClr val="accent2"/>
                    </a:solidFill>
                  </a:tcPr>
                </a:tc>
              </a:tr>
              <a:tr h="370840">
                <a:tc>
                  <a:txBody>
                    <a:bodyPr/>
                    <a:lstStyle/>
                    <a:p>
                      <a:r>
                        <a:rPr lang="en-US" sz="1600" b="0" dirty="0" smtClean="0"/>
                        <a:t>Made changes to </a:t>
                      </a:r>
                      <a:r>
                        <a:rPr lang="en-US" sz="1600" b="0" dirty="0" err="1" smtClean="0"/>
                        <a:t>UserValidation</a:t>
                      </a:r>
                      <a:endParaRPr lang="en-US" sz="1600" b="0" dirty="0"/>
                    </a:p>
                  </a:txBody>
                  <a:tcPr/>
                </a:tc>
                <a:tc>
                  <a:txBody>
                    <a:bodyPr/>
                    <a:lstStyle/>
                    <a:p>
                      <a:pPr algn="ctr"/>
                      <a:r>
                        <a:rPr lang="en-US" sz="1600" b="0" dirty="0" smtClean="0"/>
                        <a:t>Low</a:t>
                      </a:r>
                      <a:endParaRPr lang="en-US" sz="1600" b="0" dirty="0"/>
                    </a:p>
                  </a:txBody>
                  <a:tcPr/>
                </a:tc>
                <a:tc>
                  <a:txBody>
                    <a:bodyPr/>
                    <a:lstStyle/>
                    <a:p>
                      <a:pPr algn="ctr"/>
                      <a:r>
                        <a:rPr lang="en-US" sz="1600" b="0" dirty="0" smtClean="0"/>
                        <a:t>10-10-2015</a:t>
                      </a:r>
                      <a:endParaRPr lang="en-US" sz="16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smtClean="0"/>
                        <a:t>SHUWEI &amp; WUWEI</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smtClean="0"/>
                        <a:t>10-10-2015</a:t>
                      </a:r>
                    </a:p>
                    <a:p>
                      <a:pPr algn="ctr"/>
                      <a:endParaRPr lang="en-US" sz="16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smtClean="0"/>
                        <a:t>SHUWEI</a:t>
                      </a:r>
                    </a:p>
                  </a:txBody>
                  <a:tcPr/>
                </a:tc>
                <a:tc>
                  <a:txBody>
                    <a:bodyPr/>
                    <a:lstStyle/>
                    <a:p>
                      <a:pPr algn="ctr"/>
                      <a:r>
                        <a:rPr lang="en-US" sz="1600" b="0" dirty="0" smtClean="0"/>
                        <a:t>1</a:t>
                      </a:r>
                      <a:endParaRPr lang="en-US" sz="1600" b="0" dirty="0"/>
                    </a:p>
                  </a:txBody>
                  <a:tcPr/>
                </a:tc>
              </a:tr>
            </a:tbl>
          </a:graphicData>
        </a:graphic>
      </p:graphicFrame>
    </p:spTree>
    <p:extLst>
      <p:ext uri="{BB962C8B-B14F-4D97-AF65-F5344CB8AC3E}">
        <p14:creationId xmlns:p14="http://schemas.microsoft.com/office/powerpoint/2010/main" val="26602534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Bug metrics (Detailed)</a:t>
            </a:r>
            <a:endParaRPr lang="en-SG"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24209617"/>
              </p:ext>
            </p:extLst>
          </p:nvPr>
        </p:nvGraphicFramePr>
        <p:xfrm>
          <a:off x="315983" y="1861963"/>
          <a:ext cx="11489331" cy="1819524"/>
        </p:xfrm>
        <a:graphic>
          <a:graphicData uri="http://schemas.openxmlformats.org/drawingml/2006/table">
            <a:tbl>
              <a:tblPr firstRow="1" bandRow="1">
                <a:tableStyleId>{5C22544A-7EE6-4342-B048-85BDC9FD1C3A}</a:tableStyleId>
              </a:tblPr>
              <a:tblGrid>
                <a:gridCol w="1403636"/>
                <a:gridCol w="777921"/>
                <a:gridCol w="2033517"/>
                <a:gridCol w="4503761"/>
                <a:gridCol w="2770496"/>
              </a:tblGrid>
              <a:tr h="335327">
                <a:tc>
                  <a:txBody>
                    <a:bodyPr/>
                    <a:lstStyle/>
                    <a:p>
                      <a:pPr algn="ctr"/>
                      <a:r>
                        <a:rPr lang="en-SG" sz="1600" dirty="0" smtClean="0">
                          <a:effectLst>
                            <a:outerShdw blurRad="38100" dist="38100" dir="2700000" algn="tl">
                              <a:srgbClr val="000000">
                                <a:alpha val="43137"/>
                              </a:srgbClr>
                            </a:outerShdw>
                          </a:effectLst>
                        </a:rPr>
                        <a:t>ITERATION</a:t>
                      </a:r>
                      <a:endParaRPr lang="en-SG" sz="1600" dirty="0">
                        <a:effectLst>
                          <a:outerShdw blurRad="38100" dist="38100" dir="2700000" algn="tl">
                            <a:srgbClr val="000000">
                              <a:alpha val="43137"/>
                            </a:srgbClr>
                          </a:outerShdw>
                        </a:effectLst>
                      </a:endParaRPr>
                    </a:p>
                  </a:txBody>
                  <a:tcPr>
                    <a:solidFill>
                      <a:srgbClr val="002060"/>
                    </a:solidFill>
                  </a:tcPr>
                </a:tc>
                <a:tc>
                  <a:txBody>
                    <a:bodyPr/>
                    <a:lstStyle/>
                    <a:p>
                      <a:pPr algn="ctr"/>
                      <a:r>
                        <a:rPr lang="en-SG" sz="1600" smtClean="0">
                          <a:effectLst>
                            <a:outerShdw blurRad="38100" dist="38100" dir="2700000" algn="tl">
                              <a:srgbClr val="000000">
                                <a:alpha val="43137"/>
                              </a:srgbClr>
                            </a:outerShdw>
                          </a:effectLst>
                        </a:rPr>
                        <a:t>S/N</a:t>
                      </a:r>
                      <a:endParaRPr lang="en-SG" sz="1600" dirty="0">
                        <a:effectLst>
                          <a:outerShdw blurRad="38100" dist="38100" dir="2700000" algn="tl">
                            <a:srgbClr val="000000">
                              <a:alpha val="43137"/>
                            </a:srgbClr>
                          </a:outerShdw>
                        </a:effectLst>
                      </a:endParaRPr>
                    </a:p>
                  </a:txBody>
                  <a:tcPr>
                    <a:solidFill>
                      <a:srgbClr val="002060"/>
                    </a:solidFill>
                  </a:tcPr>
                </a:tc>
                <a:tc>
                  <a:txBody>
                    <a:bodyPr/>
                    <a:lstStyle/>
                    <a:p>
                      <a:pPr algn="ctr"/>
                      <a:r>
                        <a:rPr lang="en-SG" sz="1600" dirty="0" smtClean="0">
                          <a:effectLst>
                            <a:outerShdw blurRad="38100" dist="38100" dir="2700000" algn="tl">
                              <a:srgbClr val="000000">
                                <a:alpha val="43137"/>
                              </a:srgbClr>
                            </a:outerShdw>
                          </a:effectLst>
                        </a:rPr>
                        <a:t>FUNCTION</a:t>
                      </a:r>
                      <a:endParaRPr lang="en-SG" sz="1600" dirty="0">
                        <a:effectLst>
                          <a:outerShdw blurRad="38100" dist="38100" dir="2700000" algn="tl">
                            <a:srgbClr val="000000">
                              <a:alpha val="43137"/>
                            </a:srgbClr>
                          </a:outerShdw>
                        </a:effectLst>
                      </a:endParaRPr>
                    </a:p>
                  </a:txBody>
                  <a:tcPr>
                    <a:solidFill>
                      <a:srgbClr val="002060"/>
                    </a:solidFill>
                  </a:tcPr>
                </a:tc>
                <a:tc>
                  <a:txBody>
                    <a:bodyPr/>
                    <a:lstStyle/>
                    <a:p>
                      <a:pPr algn="ctr"/>
                      <a:r>
                        <a:rPr lang="en-SG" sz="1600" dirty="0" smtClean="0">
                          <a:effectLst>
                            <a:outerShdw blurRad="38100" dist="38100" dir="2700000" algn="tl">
                              <a:srgbClr val="000000">
                                <a:alpha val="43137"/>
                              </a:srgbClr>
                            </a:outerShdw>
                          </a:effectLst>
                        </a:rPr>
                        <a:t>DESCRIPTION OF</a:t>
                      </a:r>
                      <a:r>
                        <a:rPr lang="en-SG" sz="1600" baseline="0" dirty="0" smtClean="0">
                          <a:effectLst>
                            <a:outerShdw blurRad="38100" dist="38100" dir="2700000" algn="tl">
                              <a:srgbClr val="000000">
                                <a:alpha val="43137"/>
                              </a:srgbClr>
                            </a:outerShdw>
                          </a:effectLst>
                        </a:rPr>
                        <a:t> BUG</a:t>
                      </a:r>
                      <a:endParaRPr lang="en-SG" sz="1600" dirty="0">
                        <a:effectLst>
                          <a:outerShdw blurRad="38100" dist="38100" dir="2700000" algn="tl">
                            <a:srgbClr val="000000">
                              <a:alpha val="43137"/>
                            </a:srgbClr>
                          </a:outerShdw>
                        </a:effectLst>
                      </a:endParaRPr>
                    </a:p>
                  </a:txBody>
                  <a:tcPr>
                    <a:solidFill>
                      <a:srgbClr val="002060"/>
                    </a:solidFill>
                  </a:tcPr>
                </a:tc>
                <a:tc>
                  <a:txBody>
                    <a:bodyPr/>
                    <a:lstStyle/>
                    <a:p>
                      <a:pPr algn="ctr"/>
                      <a:r>
                        <a:rPr lang="en-SG" sz="1600" dirty="0" smtClean="0">
                          <a:effectLst>
                            <a:outerShdw blurRad="38100" dist="38100" dir="2700000" algn="tl">
                              <a:srgbClr val="000000">
                                <a:alpha val="43137"/>
                              </a:srgbClr>
                            </a:outerShdw>
                          </a:effectLst>
                        </a:rPr>
                        <a:t>CAUSE</a:t>
                      </a:r>
                      <a:endParaRPr lang="en-SG" sz="1600" dirty="0">
                        <a:effectLst>
                          <a:outerShdw blurRad="38100" dist="38100" dir="2700000" algn="tl">
                            <a:srgbClr val="000000">
                              <a:alpha val="43137"/>
                            </a:srgbClr>
                          </a:outerShdw>
                        </a:effectLst>
                      </a:endParaRPr>
                    </a:p>
                  </a:txBody>
                  <a:tcPr>
                    <a:solidFill>
                      <a:srgbClr val="002060"/>
                    </a:solidFill>
                  </a:tcPr>
                </a:tc>
              </a:tr>
              <a:tr h="1484197">
                <a:tc>
                  <a:txBody>
                    <a:bodyPr/>
                    <a:lstStyle/>
                    <a:p>
                      <a:pPr algn="ctr"/>
                      <a:r>
                        <a:rPr lang="en-SG" sz="1600" dirty="0" smtClean="0">
                          <a:solidFill>
                            <a:schemeClr val="tx1"/>
                          </a:solidFill>
                          <a:effectLst/>
                        </a:rPr>
                        <a:t>2</a:t>
                      </a:r>
                      <a:endParaRPr lang="en-SG" sz="1600" dirty="0">
                        <a:solidFill>
                          <a:schemeClr val="tx1"/>
                        </a:solidFill>
                        <a:effectLst/>
                      </a:endParaRPr>
                    </a:p>
                  </a:txBody>
                  <a:tcPr>
                    <a:solidFill>
                      <a:schemeClr val="accent2">
                        <a:lumMod val="20000"/>
                        <a:lumOff val="80000"/>
                      </a:schemeClr>
                    </a:solidFill>
                  </a:tcPr>
                </a:tc>
                <a:tc>
                  <a:txBody>
                    <a:bodyPr/>
                    <a:lstStyle/>
                    <a:p>
                      <a:pPr algn="ctr"/>
                      <a:r>
                        <a:rPr lang="en-SG" sz="1600" dirty="0" smtClean="0"/>
                        <a:t>3</a:t>
                      </a:r>
                      <a:endParaRPr lang="en-SG" sz="1600" dirty="0"/>
                    </a:p>
                  </a:txBody>
                  <a:tcPr/>
                </a:tc>
                <a:tc>
                  <a:txBody>
                    <a:bodyPr/>
                    <a:lstStyle/>
                    <a:p>
                      <a:pPr algn="l"/>
                      <a:r>
                        <a:rPr lang="en-SG" sz="1600" dirty="0" smtClean="0"/>
                        <a:t>Basic App Usage Report: Breakdown by Time</a:t>
                      </a:r>
                      <a:r>
                        <a:rPr lang="en-SG" sz="1600" baseline="0" dirty="0" smtClean="0"/>
                        <a:t> Usage</a:t>
                      </a:r>
                      <a:r>
                        <a:rPr lang="en-SG" sz="1600" dirty="0" smtClean="0"/>
                        <a:t> </a:t>
                      </a:r>
                      <a:endParaRPr lang="en-SG" sz="1600" dirty="0"/>
                    </a:p>
                  </a:txBody>
                  <a:tcPr/>
                </a:tc>
                <a:tc>
                  <a:txBody>
                    <a:bodyPr/>
                    <a:lstStyle/>
                    <a:p>
                      <a:pPr algn="l"/>
                      <a:r>
                        <a:rPr lang="en-US" sz="1600" dirty="0" smtClean="0"/>
                        <a:t>A blank page is shown. Suppose to redirect user back to Basic App Usage main page and display “</a:t>
                      </a:r>
                      <a:r>
                        <a:rPr lang="en-US" sz="1600" b="0" i="0" kern="1200" dirty="0" smtClean="0">
                          <a:solidFill>
                            <a:schemeClr val="dk1"/>
                          </a:solidFill>
                          <a:effectLst/>
                          <a:latin typeface="+mn-lt"/>
                          <a:ea typeface="+mn-ea"/>
                          <a:cs typeface="+mn-cs"/>
                        </a:rPr>
                        <a:t>Total</a:t>
                      </a:r>
                      <a:r>
                        <a:rPr lang="en-US" sz="1600" b="0" i="0" kern="1200" baseline="0" dirty="0" smtClean="0">
                          <a:solidFill>
                            <a:schemeClr val="dk1"/>
                          </a:solidFill>
                          <a:effectLst/>
                          <a:latin typeface="+mn-lt"/>
                          <a:ea typeface="+mn-ea"/>
                          <a:cs typeface="+mn-cs"/>
                        </a:rPr>
                        <a:t> u</a:t>
                      </a:r>
                      <a:r>
                        <a:rPr lang="en-US" sz="1600" b="0" i="0" kern="1200" dirty="0" smtClean="0">
                          <a:solidFill>
                            <a:schemeClr val="dk1"/>
                          </a:solidFill>
                          <a:effectLst/>
                          <a:latin typeface="+mn-lt"/>
                          <a:ea typeface="+mn-ea"/>
                          <a:cs typeface="+mn-cs"/>
                        </a:rPr>
                        <a:t>ser</a:t>
                      </a:r>
                      <a:r>
                        <a:rPr lang="en-US" sz="1600" b="0" i="0" kern="1200" baseline="0" dirty="0" smtClean="0">
                          <a:solidFill>
                            <a:schemeClr val="dk1"/>
                          </a:solidFill>
                          <a:effectLst/>
                          <a:latin typeface="+mn-lt"/>
                          <a:ea typeface="+mn-ea"/>
                          <a:cs typeface="+mn-cs"/>
                        </a:rPr>
                        <a:t> </a:t>
                      </a:r>
                      <a:r>
                        <a:rPr lang="en-US" sz="1600" b="0" i="0" kern="1200" dirty="0" smtClean="0">
                          <a:solidFill>
                            <a:schemeClr val="dk1"/>
                          </a:solidFill>
                          <a:effectLst/>
                          <a:latin typeface="+mn-lt"/>
                          <a:ea typeface="+mn-ea"/>
                          <a:cs typeface="+mn-cs"/>
                        </a:rPr>
                        <a:t>0(0%) --&gt; Intense User: 0(0%), Normal User: 0(0%), Mild User: 0(0%)</a:t>
                      </a:r>
                      <a:r>
                        <a:rPr lang="en-US" sz="1600" dirty="0" smtClean="0"/>
                        <a:t>”</a:t>
                      </a:r>
                      <a:endParaRPr lang="en-SG" sz="1600" dirty="0"/>
                    </a:p>
                  </a:txBody>
                  <a:tcPr/>
                </a:tc>
                <a:tc>
                  <a:txBody>
                    <a:bodyPr/>
                    <a:lstStyle/>
                    <a:p>
                      <a:pPr algn="l"/>
                      <a:r>
                        <a:rPr lang="en-US" sz="1600" dirty="0" smtClean="0"/>
                        <a:t>The </a:t>
                      </a:r>
                      <a:r>
                        <a:rPr lang="en-US" sz="1600" dirty="0" err="1" smtClean="0"/>
                        <a:t>jsp</a:t>
                      </a:r>
                      <a:r>
                        <a:rPr lang="en-US" sz="1600" dirty="0" smtClean="0"/>
                        <a:t> page is not been redirected to the main page. Missing redirect codes</a:t>
                      </a:r>
                      <a:endParaRPr lang="en-SG" sz="1600"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712658582"/>
              </p:ext>
            </p:extLst>
          </p:nvPr>
        </p:nvGraphicFramePr>
        <p:xfrm>
          <a:off x="327086" y="3684890"/>
          <a:ext cx="11489332" cy="1787862"/>
        </p:xfrm>
        <a:graphic>
          <a:graphicData uri="http://schemas.openxmlformats.org/drawingml/2006/table">
            <a:tbl>
              <a:tblPr firstRow="1" bandRow="1">
                <a:tableStyleId>{5C22544A-7EE6-4342-B048-85BDC9FD1C3A}</a:tableStyleId>
              </a:tblPr>
              <a:tblGrid>
                <a:gridCol w="2086025"/>
                <a:gridCol w="1255594"/>
                <a:gridCol w="1582381"/>
                <a:gridCol w="1641333"/>
                <a:gridCol w="1641333"/>
                <a:gridCol w="1641333"/>
                <a:gridCol w="1641333"/>
              </a:tblGrid>
              <a:tr h="409433">
                <a:tc>
                  <a:txBody>
                    <a:bodyPr/>
                    <a:lstStyle/>
                    <a:p>
                      <a:pPr algn="ctr"/>
                      <a:r>
                        <a:rPr lang="en-SG" sz="1600" b="1" dirty="0" smtClean="0">
                          <a:effectLst>
                            <a:outerShdw blurRad="38100" dist="38100" dir="2700000" algn="tl">
                              <a:srgbClr val="000000">
                                <a:alpha val="43137"/>
                              </a:srgbClr>
                            </a:outerShdw>
                          </a:effectLst>
                        </a:rPr>
                        <a:t>CORRECTION MADE</a:t>
                      </a:r>
                      <a:endParaRPr lang="en-SG" sz="1600" b="1" dirty="0">
                        <a:effectLst>
                          <a:outerShdw blurRad="38100" dist="38100" dir="2700000" algn="tl">
                            <a:srgbClr val="000000">
                              <a:alpha val="43137"/>
                            </a:srgbClr>
                          </a:outerShdw>
                        </a:effectLst>
                      </a:endParaRPr>
                    </a:p>
                  </a:txBody>
                  <a:tcPr>
                    <a:solidFill>
                      <a:schemeClr val="accent2"/>
                    </a:solidFill>
                  </a:tcPr>
                </a:tc>
                <a:tc>
                  <a:txBody>
                    <a:bodyPr/>
                    <a:lstStyle/>
                    <a:p>
                      <a:pPr algn="ctr"/>
                      <a:r>
                        <a:rPr lang="en-SG" sz="1600" b="1" dirty="0" smtClean="0">
                          <a:effectLst>
                            <a:outerShdw blurRad="38100" dist="38100" dir="2700000" algn="tl">
                              <a:srgbClr val="000000">
                                <a:alpha val="43137"/>
                              </a:srgbClr>
                            </a:outerShdw>
                          </a:effectLst>
                        </a:rPr>
                        <a:t>SEVERITY</a:t>
                      </a:r>
                      <a:endParaRPr lang="en-SG" sz="1600" b="1" dirty="0">
                        <a:effectLst>
                          <a:outerShdw blurRad="38100" dist="38100" dir="2700000" algn="tl">
                            <a:srgbClr val="000000">
                              <a:alpha val="43137"/>
                            </a:srgbClr>
                          </a:outerShdw>
                        </a:effectLst>
                      </a:endParaRPr>
                    </a:p>
                  </a:txBody>
                  <a:tcPr>
                    <a:solidFill>
                      <a:schemeClr val="accent2"/>
                    </a:solidFill>
                  </a:tcPr>
                </a:tc>
                <a:tc>
                  <a:txBody>
                    <a:bodyPr/>
                    <a:lstStyle/>
                    <a:p>
                      <a:pPr algn="ctr"/>
                      <a:r>
                        <a:rPr lang="en-SG" sz="1600" b="1" dirty="0" smtClean="0">
                          <a:effectLst>
                            <a:outerShdw blurRad="38100" dist="38100" dir="2700000" algn="tl">
                              <a:srgbClr val="000000">
                                <a:alpha val="43137"/>
                              </a:srgbClr>
                            </a:outerShdw>
                          </a:effectLst>
                        </a:rPr>
                        <a:t>DATE FOUND</a:t>
                      </a:r>
                      <a:endParaRPr lang="en-SG" sz="1600" b="1" dirty="0">
                        <a:effectLst>
                          <a:outerShdw blurRad="38100" dist="38100" dir="2700000" algn="tl">
                            <a:srgbClr val="000000">
                              <a:alpha val="43137"/>
                            </a:srgbClr>
                          </a:outerShdw>
                        </a:effectLst>
                      </a:endParaRPr>
                    </a:p>
                  </a:txBody>
                  <a:tcPr>
                    <a:solidFill>
                      <a:schemeClr val="accent2"/>
                    </a:solidFill>
                  </a:tcPr>
                </a:tc>
                <a:tc>
                  <a:txBody>
                    <a:bodyPr/>
                    <a:lstStyle/>
                    <a:p>
                      <a:pPr algn="ctr"/>
                      <a:r>
                        <a:rPr lang="en-SG" sz="1600" b="1" dirty="0" smtClean="0">
                          <a:effectLst>
                            <a:outerShdw blurRad="38100" dist="38100" dir="2700000" algn="tl">
                              <a:srgbClr val="000000">
                                <a:alpha val="43137"/>
                              </a:srgbClr>
                            </a:outerShdw>
                          </a:effectLst>
                        </a:rPr>
                        <a:t>FOUND</a:t>
                      </a:r>
                      <a:r>
                        <a:rPr lang="en-SG" sz="1600" b="1" baseline="0" dirty="0" smtClean="0">
                          <a:effectLst>
                            <a:outerShdw blurRad="38100" dist="38100" dir="2700000" algn="tl">
                              <a:srgbClr val="000000">
                                <a:alpha val="43137"/>
                              </a:srgbClr>
                            </a:outerShdw>
                          </a:effectLst>
                        </a:rPr>
                        <a:t> BY</a:t>
                      </a:r>
                      <a:endParaRPr lang="en-SG" sz="1600" b="1" dirty="0">
                        <a:effectLst>
                          <a:outerShdw blurRad="38100" dist="38100" dir="2700000" algn="tl">
                            <a:srgbClr val="000000">
                              <a:alpha val="43137"/>
                            </a:srgbClr>
                          </a:outerShdw>
                        </a:effectLst>
                      </a:endParaRPr>
                    </a:p>
                  </a:txBody>
                  <a:tcPr>
                    <a:solidFill>
                      <a:schemeClr val="accent2"/>
                    </a:solidFill>
                  </a:tcPr>
                </a:tc>
                <a:tc>
                  <a:txBody>
                    <a:bodyPr/>
                    <a:lstStyle/>
                    <a:p>
                      <a:pPr algn="ctr"/>
                      <a:r>
                        <a:rPr lang="en-SG" sz="1600" b="1" dirty="0" smtClean="0">
                          <a:effectLst>
                            <a:outerShdw blurRad="38100" dist="38100" dir="2700000" algn="tl">
                              <a:srgbClr val="000000">
                                <a:alpha val="43137"/>
                              </a:srgbClr>
                            </a:outerShdw>
                          </a:effectLst>
                        </a:rPr>
                        <a:t>DATE SOLVED</a:t>
                      </a:r>
                      <a:endParaRPr lang="en-SG" sz="1600" b="1" dirty="0">
                        <a:effectLst>
                          <a:outerShdw blurRad="38100" dist="38100" dir="2700000" algn="tl">
                            <a:srgbClr val="000000">
                              <a:alpha val="43137"/>
                            </a:srgbClr>
                          </a:outerShdw>
                        </a:effectLst>
                      </a:endParaRPr>
                    </a:p>
                  </a:txBody>
                  <a:tcPr>
                    <a:solidFill>
                      <a:schemeClr val="accent2"/>
                    </a:solidFill>
                  </a:tcPr>
                </a:tc>
                <a:tc>
                  <a:txBody>
                    <a:bodyPr/>
                    <a:lstStyle/>
                    <a:p>
                      <a:pPr algn="ctr"/>
                      <a:r>
                        <a:rPr lang="en-SG" sz="1600" b="1" dirty="0" smtClean="0">
                          <a:effectLst>
                            <a:outerShdw blurRad="38100" dist="38100" dir="2700000" algn="tl">
                              <a:srgbClr val="000000">
                                <a:alpha val="43137"/>
                              </a:srgbClr>
                            </a:outerShdw>
                          </a:effectLst>
                        </a:rPr>
                        <a:t>SOLVED BY</a:t>
                      </a:r>
                      <a:endParaRPr lang="en-SG" sz="1600" b="1" dirty="0">
                        <a:effectLst>
                          <a:outerShdw blurRad="38100" dist="38100" dir="2700000" algn="tl">
                            <a:srgbClr val="000000">
                              <a:alpha val="43137"/>
                            </a:srgbClr>
                          </a:outerShdw>
                        </a:effectLst>
                      </a:endParaRPr>
                    </a:p>
                  </a:txBody>
                  <a:tcPr>
                    <a:solidFill>
                      <a:schemeClr val="accent2"/>
                    </a:solidFill>
                  </a:tcPr>
                </a:tc>
                <a:tc>
                  <a:txBody>
                    <a:bodyPr/>
                    <a:lstStyle/>
                    <a:p>
                      <a:pPr algn="ctr"/>
                      <a:r>
                        <a:rPr lang="en-SG" sz="1600" b="1" dirty="0" smtClean="0">
                          <a:effectLst>
                            <a:outerShdw blurRad="38100" dist="38100" dir="2700000" algn="tl">
                              <a:srgbClr val="000000">
                                <a:alpha val="43137"/>
                              </a:srgbClr>
                            </a:outerShdw>
                          </a:effectLst>
                        </a:rPr>
                        <a:t>CURRENT SCORE</a:t>
                      </a:r>
                      <a:endParaRPr lang="en-SG" sz="1600" b="1" dirty="0">
                        <a:effectLst>
                          <a:outerShdw blurRad="38100" dist="38100" dir="2700000" algn="tl">
                            <a:srgbClr val="000000">
                              <a:alpha val="43137"/>
                            </a:srgbClr>
                          </a:outerShdw>
                        </a:effectLst>
                      </a:endParaRPr>
                    </a:p>
                  </a:txBody>
                  <a:tcPr>
                    <a:solidFill>
                      <a:schemeClr val="accent2"/>
                    </a:solidFill>
                  </a:tcPr>
                </a:tc>
              </a:tr>
              <a:tr h="1208742">
                <a:tc>
                  <a:txBody>
                    <a:bodyPr/>
                    <a:lstStyle/>
                    <a:p>
                      <a:r>
                        <a:rPr lang="en-US" sz="1600" b="0" dirty="0" smtClean="0"/>
                        <a:t>Add code to redirect the user back to the </a:t>
                      </a:r>
                      <a:r>
                        <a:rPr lang="en-US" sz="1600" b="0" dirty="0" err="1" smtClean="0"/>
                        <a:t>welcome.jsp</a:t>
                      </a:r>
                      <a:endParaRPr lang="en-US" sz="1600" b="0" dirty="0"/>
                    </a:p>
                  </a:txBody>
                  <a:tcPr/>
                </a:tc>
                <a:tc>
                  <a:txBody>
                    <a:bodyPr/>
                    <a:lstStyle/>
                    <a:p>
                      <a:pPr algn="ctr"/>
                      <a:r>
                        <a:rPr lang="en-US" sz="1600" b="0" dirty="0" smtClean="0"/>
                        <a:t>High</a:t>
                      </a:r>
                      <a:endParaRPr lang="en-US" sz="1600" b="0" dirty="0"/>
                    </a:p>
                  </a:txBody>
                  <a:tcPr/>
                </a:tc>
                <a:tc>
                  <a:txBody>
                    <a:bodyPr/>
                    <a:lstStyle/>
                    <a:p>
                      <a:pPr algn="ctr"/>
                      <a:r>
                        <a:rPr lang="en-US" sz="1600" b="0" dirty="0" smtClean="0"/>
                        <a:t>10-10-2015</a:t>
                      </a:r>
                      <a:endParaRPr lang="en-US" sz="16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smtClean="0"/>
                        <a:t>JASON &amp; JEMERY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smtClean="0"/>
                        <a:t>10-10-2015</a:t>
                      </a:r>
                    </a:p>
                    <a:p>
                      <a:pPr algn="ctr"/>
                      <a:endParaRPr lang="en-US" sz="16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smtClean="0"/>
                        <a:t>JASON</a:t>
                      </a:r>
                    </a:p>
                  </a:txBody>
                  <a:tcPr/>
                </a:tc>
                <a:tc>
                  <a:txBody>
                    <a:bodyPr/>
                    <a:lstStyle/>
                    <a:p>
                      <a:pPr algn="ctr"/>
                      <a:r>
                        <a:rPr lang="en-US" sz="1600" b="0" dirty="0" smtClean="0"/>
                        <a:t>5</a:t>
                      </a:r>
                      <a:endParaRPr lang="en-US" sz="1600" b="0" dirty="0"/>
                    </a:p>
                  </a:txBody>
                  <a:tcPr/>
                </a:tc>
              </a:tr>
            </a:tbl>
          </a:graphicData>
        </a:graphic>
      </p:graphicFrame>
      <p:sp>
        <p:nvSpPr>
          <p:cNvPr id="7" name="TextBox 6"/>
          <p:cNvSpPr txBox="1"/>
          <p:nvPr/>
        </p:nvSpPr>
        <p:spPr>
          <a:xfrm>
            <a:off x="6099048" y="5583835"/>
            <a:ext cx="5849037" cy="584775"/>
          </a:xfrm>
          <a:prstGeom prst="rect">
            <a:avLst/>
          </a:prstGeom>
          <a:noFill/>
        </p:spPr>
        <p:txBody>
          <a:bodyPr wrap="none" rtlCol="0">
            <a:spAutoFit/>
          </a:bodyPr>
          <a:lstStyle/>
          <a:p>
            <a:r>
              <a:rPr lang="en-SG" sz="1600" b="1" dirty="0" smtClean="0"/>
              <a:t>TOTAL SCORE</a:t>
            </a:r>
            <a:r>
              <a:rPr lang="en-SG" sz="1600" b="1" dirty="0"/>
              <a:t> </a:t>
            </a:r>
            <a:r>
              <a:rPr lang="en-SG" sz="1600" dirty="0" smtClean="0"/>
              <a:t>= 1 x 2 (Low) + 1 x 5 (High) + 1 x 0 (Critical)</a:t>
            </a:r>
          </a:p>
          <a:p>
            <a:r>
              <a:rPr lang="en-SG" sz="1600" dirty="0" smtClean="0"/>
              <a:t>	            =</a:t>
            </a:r>
            <a:r>
              <a:rPr lang="en-SG" sz="1600" dirty="0" smtClean="0">
                <a:solidFill>
                  <a:srgbClr val="FF0000"/>
                </a:solidFill>
              </a:rPr>
              <a:t> </a:t>
            </a:r>
            <a:r>
              <a:rPr lang="en-SG" sz="1600" u="sng" dirty="0" smtClean="0">
                <a:solidFill>
                  <a:srgbClr val="FF0000"/>
                </a:solidFill>
              </a:rPr>
              <a:t>7</a:t>
            </a:r>
            <a:r>
              <a:rPr lang="en-SG" sz="1600" dirty="0" smtClean="0">
                <a:solidFill>
                  <a:srgbClr val="FF0000"/>
                </a:solidFill>
              </a:rPr>
              <a:t>  </a:t>
            </a:r>
            <a:endParaRPr lang="en-SG" sz="1600" dirty="0">
              <a:solidFill>
                <a:srgbClr val="FF0000"/>
              </a:solidFill>
            </a:endParaRPr>
          </a:p>
        </p:txBody>
      </p:sp>
    </p:spTree>
    <p:extLst>
      <p:ext uri="{BB962C8B-B14F-4D97-AF65-F5344CB8AC3E}">
        <p14:creationId xmlns:p14="http://schemas.microsoft.com/office/powerpoint/2010/main" val="20330105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975" y="511556"/>
            <a:ext cx="10058400" cy="1609344"/>
          </a:xfrm>
        </p:spPr>
        <p:txBody>
          <a:bodyPr/>
          <a:lstStyle/>
          <a:p>
            <a:r>
              <a:rPr lang="en-SG" dirty="0" smtClean="0"/>
              <a:t>PAIR-PROGRAMING METRICS</a:t>
            </a:r>
            <a:endParaRPr lang="en-SG" dirty="0"/>
          </a:p>
        </p:txBody>
      </p:sp>
      <p:graphicFrame>
        <p:nvGraphicFramePr>
          <p:cNvPr id="16" name="Content Placeholder 15"/>
          <p:cNvGraphicFramePr>
            <a:graphicFrameLocks noGrp="1"/>
          </p:cNvGraphicFramePr>
          <p:nvPr>
            <p:ph idx="1"/>
            <p:extLst>
              <p:ext uri="{D42A27DB-BD31-4B8C-83A1-F6EECF244321}">
                <p14:modId xmlns:p14="http://schemas.microsoft.com/office/powerpoint/2010/main" val="1783477771"/>
              </p:ext>
            </p:extLst>
          </p:nvPr>
        </p:nvGraphicFramePr>
        <p:xfrm>
          <a:off x="130845" y="1741455"/>
          <a:ext cx="11653323" cy="51165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25098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975" y="511556"/>
            <a:ext cx="10058400" cy="1609344"/>
          </a:xfrm>
        </p:spPr>
        <p:txBody>
          <a:bodyPr/>
          <a:lstStyle/>
          <a:p>
            <a:r>
              <a:rPr lang="en-SG" dirty="0" smtClean="0"/>
              <a:t>PAIR-PROGRAMING METRICS</a:t>
            </a:r>
            <a:endParaRPr lang="en-SG" dirty="0"/>
          </a:p>
        </p:txBody>
      </p:sp>
      <p:graphicFrame>
        <p:nvGraphicFramePr>
          <p:cNvPr id="16" name="Content Placeholder 15"/>
          <p:cNvGraphicFramePr>
            <a:graphicFrameLocks noGrp="1"/>
          </p:cNvGraphicFramePr>
          <p:nvPr>
            <p:ph idx="1"/>
            <p:extLst>
              <p:ext uri="{D42A27DB-BD31-4B8C-83A1-F6EECF244321}">
                <p14:modId xmlns:p14="http://schemas.microsoft.com/office/powerpoint/2010/main" val="3109206834"/>
              </p:ext>
            </p:extLst>
          </p:nvPr>
        </p:nvGraphicFramePr>
        <p:xfrm>
          <a:off x="130845" y="1741455"/>
          <a:ext cx="11653323" cy="5116545"/>
        </p:xfrm>
        <a:graphic>
          <a:graphicData uri="http://schemas.openxmlformats.org/drawingml/2006/chart">
            <c:chart xmlns:c="http://schemas.openxmlformats.org/drawingml/2006/chart" xmlns:r="http://schemas.openxmlformats.org/officeDocument/2006/relationships" r:id="rId2"/>
          </a:graphicData>
        </a:graphic>
      </p:graphicFrame>
      <p:sp>
        <p:nvSpPr>
          <p:cNvPr id="17" name="Rectangle 16"/>
          <p:cNvSpPr/>
          <p:nvPr/>
        </p:nvSpPr>
        <p:spPr>
          <a:xfrm>
            <a:off x="691167" y="3696237"/>
            <a:ext cx="11196033" cy="605307"/>
          </a:xfrm>
          <a:prstGeom prst="rect">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137892" y="3043022"/>
            <a:ext cx="682580" cy="307777"/>
          </a:xfrm>
          <a:prstGeom prst="rect">
            <a:avLst/>
          </a:prstGeom>
          <a:noFill/>
        </p:spPr>
        <p:txBody>
          <a:bodyPr wrap="square" rtlCol="0">
            <a:spAutoFit/>
          </a:bodyPr>
          <a:lstStyle/>
          <a:p>
            <a:pPr algn="ctr"/>
            <a:r>
              <a:rPr lang="en-US" sz="1400" dirty="0" smtClean="0">
                <a:solidFill>
                  <a:srgbClr val="FF0000"/>
                </a:solidFill>
              </a:rPr>
              <a:t>2.14</a:t>
            </a:r>
            <a:endParaRPr lang="en-US" sz="1400" dirty="0">
              <a:solidFill>
                <a:srgbClr val="FF0000"/>
              </a:solidFill>
            </a:endParaRPr>
          </a:p>
        </p:txBody>
      </p:sp>
      <p:sp>
        <p:nvSpPr>
          <p:cNvPr id="6" name="TextBox 5"/>
          <p:cNvSpPr txBox="1"/>
          <p:nvPr/>
        </p:nvSpPr>
        <p:spPr>
          <a:xfrm>
            <a:off x="6915956" y="2333795"/>
            <a:ext cx="682580" cy="307777"/>
          </a:xfrm>
          <a:prstGeom prst="rect">
            <a:avLst/>
          </a:prstGeom>
          <a:noFill/>
        </p:spPr>
        <p:txBody>
          <a:bodyPr wrap="square" rtlCol="0">
            <a:spAutoFit/>
          </a:bodyPr>
          <a:lstStyle/>
          <a:p>
            <a:pPr algn="ctr"/>
            <a:r>
              <a:rPr lang="en-US" sz="1400" dirty="0" smtClean="0">
                <a:solidFill>
                  <a:srgbClr val="FF0000"/>
                </a:solidFill>
              </a:rPr>
              <a:t>3.53</a:t>
            </a:r>
            <a:endParaRPr lang="en-US" sz="1400" dirty="0">
              <a:solidFill>
                <a:srgbClr val="FF0000"/>
              </a:solidFill>
            </a:endParaRPr>
          </a:p>
        </p:txBody>
      </p:sp>
      <p:sp>
        <p:nvSpPr>
          <p:cNvPr id="7" name="TextBox 6"/>
          <p:cNvSpPr txBox="1"/>
          <p:nvPr/>
        </p:nvSpPr>
        <p:spPr>
          <a:xfrm>
            <a:off x="8512935" y="3040774"/>
            <a:ext cx="682580" cy="307777"/>
          </a:xfrm>
          <a:prstGeom prst="rect">
            <a:avLst/>
          </a:prstGeom>
          <a:noFill/>
        </p:spPr>
        <p:txBody>
          <a:bodyPr wrap="square" rtlCol="0">
            <a:spAutoFit/>
          </a:bodyPr>
          <a:lstStyle/>
          <a:p>
            <a:pPr algn="ctr"/>
            <a:r>
              <a:rPr lang="en-US" sz="1400" dirty="0" smtClean="0">
                <a:solidFill>
                  <a:srgbClr val="FF0000"/>
                </a:solidFill>
              </a:rPr>
              <a:t>2.14</a:t>
            </a:r>
            <a:endParaRPr lang="en-US" sz="1400" dirty="0">
              <a:solidFill>
                <a:srgbClr val="FF0000"/>
              </a:solidFill>
            </a:endParaRPr>
          </a:p>
        </p:txBody>
      </p:sp>
      <p:sp>
        <p:nvSpPr>
          <p:cNvPr id="8" name="TextBox 7"/>
          <p:cNvSpPr txBox="1"/>
          <p:nvPr/>
        </p:nvSpPr>
        <p:spPr>
          <a:xfrm>
            <a:off x="9592614" y="2274183"/>
            <a:ext cx="682580" cy="307777"/>
          </a:xfrm>
          <a:prstGeom prst="rect">
            <a:avLst/>
          </a:prstGeom>
          <a:noFill/>
        </p:spPr>
        <p:txBody>
          <a:bodyPr wrap="square" rtlCol="0">
            <a:spAutoFit/>
          </a:bodyPr>
          <a:lstStyle/>
          <a:p>
            <a:pPr algn="ctr"/>
            <a:r>
              <a:rPr lang="en-US" sz="1400" dirty="0" smtClean="0">
                <a:solidFill>
                  <a:srgbClr val="FF0000"/>
                </a:solidFill>
              </a:rPr>
              <a:t>3.59</a:t>
            </a:r>
            <a:endParaRPr lang="en-US" sz="1400" dirty="0">
              <a:solidFill>
                <a:srgbClr val="FF0000"/>
              </a:solidFill>
            </a:endParaRPr>
          </a:p>
        </p:txBody>
      </p:sp>
      <p:sp>
        <p:nvSpPr>
          <p:cNvPr id="9" name="TextBox 8"/>
          <p:cNvSpPr txBox="1"/>
          <p:nvPr/>
        </p:nvSpPr>
        <p:spPr>
          <a:xfrm>
            <a:off x="10275194" y="2874631"/>
            <a:ext cx="682580" cy="307777"/>
          </a:xfrm>
          <a:prstGeom prst="rect">
            <a:avLst/>
          </a:prstGeom>
          <a:noFill/>
        </p:spPr>
        <p:txBody>
          <a:bodyPr wrap="square" rtlCol="0">
            <a:spAutoFit/>
          </a:bodyPr>
          <a:lstStyle/>
          <a:p>
            <a:pPr algn="ctr"/>
            <a:r>
              <a:rPr lang="en-US" sz="1400" dirty="0" smtClean="0">
                <a:solidFill>
                  <a:srgbClr val="FF0000"/>
                </a:solidFill>
              </a:rPr>
              <a:t>2.50</a:t>
            </a:r>
            <a:endParaRPr lang="en-US" sz="1400" dirty="0">
              <a:solidFill>
                <a:srgbClr val="FF0000"/>
              </a:solidFill>
            </a:endParaRPr>
          </a:p>
        </p:txBody>
      </p:sp>
    </p:spTree>
    <p:extLst>
      <p:ext uri="{BB962C8B-B14F-4D97-AF65-F5344CB8AC3E}">
        <p14:creationId xmlns:p14="http://schemas.microsoft.com/office/powerpoint/2010/main" val="39298520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975" y="511556"/>
            <a:ext cx="10058400" cy="1609344"/>
          </a:xfrm>
        </p:spPr>
        <p:txBody>
          <a:bodyPr/>
          <a:lstStyle/>
          <a:p>
            <a:r>
              <a:rPr lang="en-SG" dirty="0" smtClean="0"/>
              <a:t>PAIR-PROGRAMING METRICS</a:t>
            </a:r>
            <a:endParaRPr lang="en-SG"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417837375"/>
              </p:ext>
            </p:extLst>
          </p:nvPr>
        </p:nvGraphicFramePr>
        <p:xfrm>
          <a:off x="640980" y="1803042"/>
          <a:ext cx="10916388" cy="4675031"/>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p:cNvSpPr txBox="1"/>
          <p:nvPr/>
        </p:nvSpPr>
        <p:spPr>
          <a:xfrm>
            <a:off x="586500" y="1982400"/>
            <a:ext cx="823219" cy="276999"/>
          </a:xfrm>
          <a:prstGeom prst="rect">
            <a:avLst/>
          </a:prstGeom>
          <a:noFill/>
        </p:spPr>
        <p:txBody>
          <a:bodyPr wrap="square" rtlCol="0">
            <a:spAutoFit/>
          </a:bodyPr>
          <a:lstStyle/>
          <a:p>
            <a:r>
              <a:rPr lang="en-US" sz="1200" b="1" dirty="0"/>
              <a:t>H</a:t>
            </a:r>
            <a:r>
              <a:rPr lang="en-US" sz="1200" b="1" dirty="0" smtClean="0"/>
              <a:t>ours</a:t>
            </a:r>
            <a:endParaRPr lang="en-US" sz="1200" b="1" dirty="0"/>
          </a:p>
        </p:txBody>
      </p:sp>
      <p:sp>
        <p:nvSpPr>
          <p:cNvPr id="10" name="TextBox 9"/>
          <p:cNvSpPr txBox="1"/>
          <p:nvPr/>
        </p:nvSpPr>
        <p:spPr>
          <a:xfrm>
            <a:off x="5356750" y="6073152"/>
            <a:ext cx="1484848" cy="276999"/>
          </a:xfrm>
          <a:prstGeom prst="rect">
            <a:avLst/>
          </a:prstGeom>
          <a:noFill/>
        </p:spPr>
        <p:txBody>
          <a:bodyPr wrap="square" rtlCol="0">
            <a:spAutoFit/>
          </a:bodyPr>
          <a:lstStyle/>
          <a:p>
            <a:r>
              <a:rPr lang="en-US" sz="1200" b="1" dirty="0" smtClean="0"/>
              <a:t>Scheduled Tasks</a:t>
            </a:r>
            <a:endParaRPr lang="en-US" sz="1200" b="1" dirty="0"/>
          </a:p>
        </p:txBody>
      </p:sp>
      <p:sp>
        <p:nvSpPr>
          <p:cNvPr id="11" name="Oval 10"/>
          <p:cNvSpPr/>
          <p:nvPr/>
        </p:nvSpPr>
        <p:spPr>
          <a:xfrm>
            <a:off x="2195848" y="4569435"/>
            <a:ext cx="115910" cy="1184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219977" y="4355640"/>
            <a:ext cx="115910" cy="1184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256986" y="4350476"/>
            <a:ext cx="115910" cy="1184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285409" y="2699665"/>
            <a:ext cx="115910" cy="1184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0313831" y="3529576"/>
            <a:ext cx="115910" cy="1184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195848" y="4891824"/>
            <a:ext cx="115910" cy="118493"/>
          </a:xfrm>
          <a:prstGeom prst="ellipse">
            <a:avLst/>
          </a:prstGeom>
          <a:solidFill>
            <a:srgbClr val="FFC00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219977" y="4963950"/>
            <a:ext cx="115910" cy="118493"/>
          </a:xfrm>
          <a:prstGeom prst="ellipse">
            <a:avLst/>
          </a:prstGeom>
          <a:solidFill>
            <a:srgbClr val="FFC00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256986" y="4801673"/>
            <a:ext cx="115910" cy="118493"/>
          </a:xfrm>
          <a:prstGeom prst="ellipse">
            <a:avLst/>
          </a:prstGeom>
          <a:solidFill>
            <a:srgbClr val="FFC00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285409" y="3878732"/>
            <a:ext cx="115910" cy="118493"/>
          </a:xfrm>
          <a:prstGeom prst="ellipse">
            <a:avLst/>
          </a:prstGeom>
          <a:solidFill>
            <a:srgbClr val="FFC00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0313831" y="4523067"/>
            <a:ext cx="115910" cy="118493"/>
          </a:xfrm>
          <a:prstGeom prst="ellipse">
            <a:avLst/>
          </a:prstGeom>
          <a:solidFill>
            <a:srgbClr val="FFC00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9863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agenda</a:t>
            </a:r>
            <a:endParaRPr lang="en-SG"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355243399"/>
              </p:ext>
            </p:extLst>
          </p:nvPr>
        </p:nvGraphicFramePr>
        <p:xfrm>
          <a:off x="1069848" y="1582057"/>
          <a:ext cx="10058400" cy="5050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04459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234308" y="1766430"/>
          <a:ext cx="11729479" cy="4310204"/>
        </p:xfrm>
        <a:graphic>
          <a:graphicData uri="http://schemas.openxmlformats.org/drawingml/2006/table">
            <a:tbl>
              <a:tblPr firstRow="1" bandRow="1">
                <a:tableStyleId>{5C22544A-7EE6-4342-B048-85BDC9FD1C3A}</a:tableStyleId>
              </a:tblPr>
              <a:tblGrid>
                <a:gridCol w="1062229"/>
                <a:gridCol w="614150"/>
                <a:gridCol w="2940293"/>
                <a:gridCol w="1207029"/>
                <a:gridCol w="1249629"/>
                <a:gridCol w="1349031"/>
                <a:gridCol w="894621"/>
                <a:gridCol w="2412497"/>
              </a:tblGrid>
              <a:tr h="545035">
                <a:tc>
                  <a:txBody>
                    <a:bodyPr/>
                    <a:lstStyle/>
                    <a:p>
                      <a:pPr algn="ctr"/>
                      <a:r>
                        <a:rPr lang="en-US" sz="1600" dirty="0" smtClean="0">
                          <a:effectLst>
                            <a:outerShdw blurRad="38100" dist="38100" dir="2700000" algn="tl">
                              <a:srgbClr val="000000">
                                <a:alpha val="43137"/>
                              </a:srgbClr>
                            </a:outerShdw>
                          </a:effectLst>
                        </a:rPr>
                        <a:t>Iteration</a:t>
                      </a:r>
                      <a:endParaRPr lang="en-US" sz="1600" dirty="0">
                        <a:effectLst>
                          <a:outerShdw blurRad="38100" dist="38100" dir="2700000" algn="tl">
                            <a:srgbClr val="000000">
                              <a:alpha val="43137"/>
                            </a:srgbClr>
                          </a:outerShdw>
                        </a:effectLst>
                      </a:endParaRPr>
                    </a:p>
                  </a:txBody>
                  <a:tcPr>
                    <a:solidFill>
                      <a:schemeClr val="accent2"/>
                    </a:solidFill>
                  </a:tcPr>
                </a:tc>
                <a:tc>
                  <a:txBody>
                    <a:bodyPr/>
                    <a:lstStyle/>
                    <a:p>
                      <a:pPr algn="ctr"/>
                      <a:r>
                        <a:rPr lang="en-US" sz="1600" dirty="0" smtClean="0">
                          <a:effectLst>
                            <a:outerShdw blurRad="38100" dist="38100" dir="2700000" algn="tl">
                              <a:srgbClr val="000000">
                                <a:alpha val="43137"/>
                              </a:srgbClr>
                            </a:outerShdw>
                          </a:effectLst>
                        </a:rPr>
                        <a:t>S/N</a:t>
                      </a:r>
                      <a:endParaRPr lang="en-US" sz="1600" dirty="0">
                        <a:effectLst>
                          <a:outerShdw blurRad="38100" dist="38100" dir="2700000" algn="tl">
                            <a:srgbClr val="000000">
                              <a:alpha val="43137"/>
                            </a:srgbClr>
                          </a:outerShdw>
                        </a:effectLst>
                      </a:endParaRPr>
                    </a:p>
                  </a:txBody>
                  <a:tcPr>
                    <a:solidFill>
                      <a:schemeClr val="accent2"/>
                    </a:solidFill>
                  </a:tcPr>
                </a:tc>
                <a:tc>
                  <a:txBody>
                    <a:bodyPr/>
                    <a:lstStyle/>
                    <a:p>
                      <a:pPr algn="ctr"/>
                      <a:r>
                        <a:rPr lang="en-US" sz="1600" dirty="0" smtClean="0">
                          <a:effectLst>
                            <a:outerShdw blurRad="38100" dist="38100" dir="2700000" algn="tl">
                              <a:srgbClr val="000000">
                                <a:alpha val="43137"/>
                              </a:srgbClr>
                            </a:outerShdw>
                          </a:effectLst>
                        </a:rPr>
                        <a:t>Scheduled</a:t>
                      </a:r>
                      <a:r>
                        <a:rPr lang="en-US" sz="1600" baseline="0" dirty="0" smtClean="0">
                          <a:effectLst>
                            <a:outerShdw blurRad="38100" dist="38100" dir="2700000" algn="tl">
                              <a:srgbClr val="000000">
                                <a:alpha val="43137"/>
                              </a:srgbClr>
                            </a:outerShdw>
                          </a:effectLst>
                        </a:rPr>
                        <a:t> Tasks</a:t>
                      </a:r>
                      <a:endParaRPr lang="en-US" sz="1600" dirty="0">
                        <a:effectLst>
                          <a:outerShdw blurRad="38100" dist="38100" dir="2700000" algn="tl">
                            <a:srgbClr val="000000">
                              <a:alpha val="43137"/>
                            </a:srgbClr>
                          </a:outerShdw>
                        </a:effectLst>
                      </a:endParaRPr>
                    </a:p>
                  </a:txBody>
                  <a:tcPr>
                    <a:solidFill>
                      <a:schemeClr val="accent2"/>
                    </a:solidFill>
                  </a:tcPr>
                </a:tc>
                <a:tc>
                  <a:txBody>
                    <a:bodyPr/>
                    <a:lstStyle/>
                    <a:p>
                      <a:pPr algn="ctr"/>
                      <a:r>
                        <a:rPr lang="en-US" sz="1600" dirty="0" smtClean="0">
                          <a:effectLst>
                            <a:outerShdw blurRad="38100" dist="38100" dir="2700000" algn="tl">
                              <a:srgbClr val="000000">
                                <a:alpha val="43137"/>
                              </a:srgbClr>
                            </a:outerShdw>
                          </a:effectLst>
                        </a:rPr>
                        <a:t>Pair</a:t>
                      </a:r>
                      <a:r>
                        <a:rPr lang="en-US" sz="1600" baseline="0" dirty="0" smtClean="0">
                          <a:effectLst>
                            <a:outerShdw blurRad="38100" dist="38100" dir="2700000" algn="tl">
                              <a:srgbClr val="000000">
                                <a:alpha val="43137"/>
                              </a:srgbClr>
                            </a:outerShdw>
                          </a:effectLst>
                        </a:rPr>
                        <a:t>-coders</a:t>
                      </a:r>
                      <a:endParaRPr lang="en-US" sz="1600" dirty="0">
                        <a:effectLst>
                          <a:outerShdw blurRad="38100" dist="38100" dir="2700000" algn="tl">
                            <a:srgbClr val="000000">
                              <a:alpha val="43137"/>
                            </a:srgbClr>
                          </a:outerShdw>
                        </a:effectLst>
                      </a:endParaRPr>
                    </a:p>
                  </a:txBody>
                  <a:tcPr>
                    <a:solidFill>
                      <a:schemeClr val="accent2"/>
                    </a:solidFill>
                  </a:tcPr>
                </a:tc>
                <a:tc>
                  <a:txBody>
                    <a:bodyPr/>
                    <a:lstStyle/>
                    <a:p>
                      <a:pPr algn="ctr"/>
                      <a:r>
                        <a:rPr lang="en-US" sz="1600" dirty="0" smtClean="0">
                          <a:effectLst>
                            <a:outerShdw blurRad="38100" dist="38100" dir="2700000" algn="tl">
                              <a:srgbClr val="000000">
                                <a:alpha val="43137"/>
                              </a:srgbClr>
                            </a:outerShdw>
                          </a:effectLst>
                        </a:rPr>
                        <a:t>Estimated hours</a:t>
                      </a:r>
                      <a:endParaRPr lang="en-US" sz="1600" dirty="0">
                        <a:effectLst>
                          <a:outerShdw blurRad="38100" dist="38100" dir="2700000" algn="tl">
                            <a:srgbClr val="000000">
                              <a:alpha val="43137"/>
                            </a:srgbClr>
                          </a:outerShdw>
                        </a:effectLst>
                      </a:endParaRPr>
                    </a:p>
                  </a:txBody>
                  <a:tcPr>
                    <a:solidFill>
                      <a:schemeClr val="accent2"/>
                    </a:solidFill>
                  </a:tcPr>
                </a:tc>
                <a:tc>
                  <a:txBody>
                    <a:bodyPr/>
                    <a:lstStyle/>
                    <a:p>
                      <a:pPr algn="ctr"/>
                      <a:r>
                        <a:rPr lang="en-US" sz="1600" dirty="0" smtClean="0">
                          <a:effectLst>
                            <a:outerShdw blurRad="38100" dist="38100" dir="2700000" algn="tl">
                              <a:srgbClr val="000000">
                                <a:alpha val="43137"/>
                              </a:srgbClr>
                            </a:outerShdw>
                          </a:effectLst>
                        </a:rPr>
                        <a:t>Actual hours</a:t>
                      </a:r>
                      <a:endParaRPr lang="en-US" sz="1600" dirty="0">
                        <a:effectLst>
                          <a:outerShdw blurRad="38100" dist="38100" dir="2700000" algn="tl">
                            <a:srgbClr val="000000">
                              <a:alpha val="43137"/>
                            </a:srgbClr>
                          </a:outerShdw>
                        </a:effectLst>
                      </a:endParaRPr>
                    </a:p>
                  </a:txBody>
                  <a:tcPr>
                    <a:solidFill>
                      <a:schemeClr val="accent2"/>
                    </a:solidFill>
                  </a:tcPr>
                </a:tc>
                <a:tc>
                  <a:txBody>
                    <a:bodyPr/>
                    <a:lstStyle/>
                    <a:p>
                      <a:pPr algn="ctr"/>
                      <a:r>
                        <a:rPr lang="en-US" sz="1600" dirty="0" smtClean="0">
                          <a:effectLst>
                            <a:outerShdw blurRad="38100" dist="38100" dir="2700000" algn="tl">
                              <a:srgbClr val="000000">
                                <a:alpha val="43137"/>
                              </a:srgbClr>
                            </a:outerShdw>
                          </a:effectLst>
                        </a:rPr>
                        <a:t>PPM (%)</a:t>
                      </a:r>
                      <a:endParaRPr lang="en-US" sz="1600" dirty="0">
                        <a:effectLst>
                          <a:outerShdw blurRad="38100" dist="38100" dir="2700000" algn="tl">
                            <a:srgbClr val="000000">
                              <a:alpha val="43137"/>
                            </a:srgbClr>
                          </a:outerShdw>
                        </a:effectLst>
                      </a:endParaRPr>
                    </a:p>
                  </a:txBody>
                  <a:tcPr>
                    <a:solidFill>
                      <a:schemeClr val="accent2"/>
                    </a:solidFill>
                  </a:tcPr>
                </a:tc>
                <a:tc>
                  <a:txBody>
                    <a:bodyPr/>
                    <a:lstStyle/>
                    <a:p>
                      <a:pPr algn="ctr"/>
                      <a:r>
                        <a:rPr lang="en-US" sz="1600" dirty="0" smtClean="0">
                          <a:effectLst>
                            <a:outerShdw blurRad="38100" dist="38100" dir="2700000" algn="tl">
                              <a:srgbClr val="000000">
                                <a:alpha val="43137"/>
                              </a:srgbClr>
                            </a:outerShdw>
                          </a:effectLst>
                        </a:rPr>
                        <a:t>Action</a:t>
                      </a:r>
                      <a:endParaRPr lang="en-US" sz="1600" dirty="0">
                        <a:effectLst>
                          <a:outerShdw blurRad="38100" dist="38100" dir="2700000" algn="tl">
                            <a:srgbClr val="000000">
                              <a:alpha val="43137"/>
                            </a:srgbClr>
                          </a:outerShdw>
                        </a:effectLst>
                      </a:endParaRPr>
                    </a:p>
                  </a:txBody>
                  <a:tcPr>
                    <a:solidFill>
                      <a:schemeClr val="accent2"/>
                    </a:solidFill>
                  </a:tcPr>
                </a:tc>
              </a:tr>
              <a:tr h="774524">
                <a:tc rowSpan="4">
                  <a:txBody>
                    <a:bodyPr/>
                    <a:lstStyle/>
                    <a:p>
                      <a:pPr algn="ctr"/>
                      <a:r>
                        <a:rPr lang="en-US" sz="1600" dirty="0" smtClean="0"/>
                        <a:t>2</a:t>
                      </a:r>
                      <a:endParaRPr lang="en-US" sz="1600" dirty="0"/>
                    </a:p>
                  </a:txBody>
                  <a:tcPr/>
                </a:tc>
                <a:tc>
                  <a:txBody>
                    <a:bodyPr/>
                    <a:lstStyle/>
                    <a:p>
                      <a:pPr algn="ctr"/>
                      <a:r>
                        <a:rPr lang="en-US" sz="1600" dirty="0" smtClean="0"/>
                        <a:t>1</a:t>
                      </a:r>
                      <a:endParaRPr lang="en-US" sz="1600" dirty="0"/>
                    </a:p>
                  </a:txBody>
                  <a:tcPr/>
                </a:tc>
                <a:tc>
                  <a:txBody>
                    <a:bodyPr/>
                    <a:lstStyle/>
                    <a:p>
                      <a:r>
                        <a:rPr lang="en-US" sz="1600" b="0" dirty="0" smtClean="0"/>
                        <a:t>Bootstrap</a:t>
                      </a:r>
                      <a:r>
                        <a:rPr lang="en-US" sz="1600" b="0" baseline="0" dirty="0" smtClean="0"/>
                        <a:t> (Validation, read csv files &amp; </a:t>
                      </a:r>
                      <a:r>
                        <a:rPr lang="en-US" sz="1600" b="0" i="0" kern="1200" dirty="0" smtClean="0">
                          <a:solidFill>
                            <a:schemeClr val="dk1"/>
                          </a:solidFill>
                          <a:effectLst/>
                          <a:latin typeface="+mn-lt"/>
                          <a:ea typeface="+mn-ea"/>
                          <a:cs typeface="+mn-cs"/>
                        </a:rPr>
                        <a:t>creation and loading to SQL table</a:t>
                      </a:r>
                      <a:r>
                        <a:rPr lang="en-US" sz="1600" b="0" baseline="0" dirty="0" smtClean="0"/>
                        <a:t>)</a:t>
                      </a:r>
                      <a:endParaRPr lang="en-US" sz="1600" b="0" dirty="0"/>
                    </a:p>
                  </a:txBody>
                  <a:tcPr/>
                </a:tc>
                <a:tc>
                  <a:txBody>
                    <a:bodyPr/>
                    <a:lstStyle/>
                    <a:p>
                      <a:pPr algn="ctr"/>
                      <a:r>
                        <a:rPr lang="en-US" sz="1600" dirty="0" smtClean="0"/>
                        <a:t>SHUWEI &amp; WU WEI</a:t>
                      </a:r>
                      <a:endParaRPr lang="en-US" sz="1600" dirty="0"/>
                    </a:p>
                  </a:txBody>
                  <a:tcPr/>
                </a:tc>
                <a:tc>
                  <a:txBody>
                    <a:bodyPr/>
                    <a:lstStyle/>
                    <a:p>
                      <a:pPr algn="ctr"/>
                      <a:r>
                        <a:rPr lang="en-US" sz="1600" dirty="0" smtClean="0"/>
                        <a:t>2.75</a:t>
                      </a:r>
                      <a:endParaRPr lang="en-US" sz="1600" dirty="0"/>
                    </a:p>
                  </a:txBody>
                  <a:tcPr/>
                </a:tc>
                <a:tc>
                  <a:txBody>
                    <a:bodyPr/>
                    <a:lstStyle/>
                    <a:p>
                      <a:pPr algn="ctr"/>
                      <a:r>
                        <a:rPr lang="en-US" sz="1600" dirty="0" smtClean="0"/>
                        <a:t>3.17</a:t>
                      </a:r>
                      <a:endParaRPr lang="en-US" sz="1600" dirty="0"/>
                    </a:p>
                  </a:txBody>
                  <a:tcPr/>
                </a:tc>
                <a:tc>
                  <a:txBody>
                    <a:bodyPr/>
                    <a:lstStyle/>
                    <a:p>
                      <a:pPr algn="ctr"/>
                      <a:r>
                        <a:rPr lang="en-US" sz="1600" dirty="0" smtClean="0"/>
                        <a:t>86.75</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No action taken</a:t>
                      </a:r>
                    </a:p>
                    <a:p>
                      <a:endParaRPr lang="en-US" sz="1600" dirty="0"/>
                    </a:p>
                  </a:txBody>
                  <a:tcPr/>
                </a:tc>
              </a:tr>
              <a:tr h="1462989">
                <a:tc vMerge="1">
                  <a:txBody>
                    <a:bodyPr/>
                    <a:lstStyle/>
                    <a:p>
                      <a:pPr algn="ctr"/>
                      <a:endParaRPr lang="en-US" sz="1600" dirty="0"/>
                    </a:p>
                  </a:txBody>
                  <a:tcPr/>
                </a:tc>
                <a:tc>
                  <a:txBody>
                    <a:bodyPr/>
                    <a:lstStyle/>
                    <a:p>
                      <a:pPr algn="ctr"/>
                      <a:r>
                        <a:rPr lang="en-US" sz="1600" dirty="0" smtClean="0"/>
                        <a:t>2</a:t>
                      </a:r>
                      <a:endParaRPr lang="en-US" sz="1600" dirty="0"/>
                    </a:p>
                  </a:txBody>
                  <a:tcPr/>
                </a:tc>
                <a:tc>
                  <a:txBody>
                    <a:bodyPr/>
                    <a:lstStyle/>
                    <a:p>
                      <a:r>
                        <a:rPr lang="en-US" sz="1600" dirty="0" smtClean="0"/>
                        <a:t>Basic</a:t>
                      </a:r>
                      <a:r>
                        <a:rPr lang="en-US" sz="1600" baseline="0" dirty="0" smtClean="0"/>
                        <a:t> App Usage Report (Full functionalities)</a:t>
                      </a:r>
                      <a:endParaRPr lang="en-US" sz="1600" dirty="0"/>
                    </a:p>
                  </a:txBody>
                  <a:tcPr/>
                </a:tc>
                <a:tc>
                  <a:txBody>
                    <a:bodyPr/>
                    <a:lstStyle/>
                    <a:p>
                      <a:pPr algn="ctr"/>
                      <a:r>
                        <a:rPr lang="en-US" sz="1600" dirty="0" smtClean="0"/>
                        <a:t>JASON &amp; YONG SIANG</a:t>
                      </a:r>
                      <a:endParaRPr lang="en-US" sz="1600" dirty="0"/>
                    </a:p>
                  </a:txBody>
                  <a:tcPr/>
                </a:tc>
                <a:tc>
                  <a:txBody>
                    <a:bodyPr/>
                    <a:lstStyle/>
                    <a:p>
                      <a:pPr algn="ctr"/>
                      <a:r>
                        <a:rPr lang="en-US" sz="1600" dirty="0" smtClean="0"/>
                        <a:t>6.50</a:t>
                      </a:r>
                      <a:endParaRPr lang="en-US" sz="1600" dirty="0"/>
                    </a:p>
                  </a:txBody>
                  <a:tcPr/>
                </a:tc>
                <a:tc>
                  <a:txBody>
                    <a:bodyPr/>
                    <a:lstStyle/>
                    <a:p>
                      <a:pPr algn="ctr"/>
                      <a:r>
                        <a:rPr lang="en-US" sz="1600" dirty="0" smtClean="0"/>
                        <a:t>13.83</a:t>
                      </a:r>
                      <a:endParaRPr lang="en-US" sz="1600" dirty="0"/>
                    </a:p>
                  </a:txBody>
                  <a:tcPr/>
                </a:tc>
                <a:tc>
                  <a:txBody>
                    <a:bodyPr/>
                    <a:lstStyle/>
                    <a:p>
                      <a:pPr algn="ctr"/>
                      <a:r>
                        <a:rPr lang="en-US" sz="1600" dirty="0" smtClean="0"/>
                        <a:t>212.78</a:t>
                      </a:r>
                      <a:endParaRPr lang="en-US" sz="1600" dirty="0"/>
                    </a:p>
                  </a:txBody>
                  <a:tcPr/>
                </a:tc>
                <a:tc>
                  <a:txBody>
                    <a:bodyPr/>
                    <a:lstStyle/>
                    <a:p>
                      <a:r>
                        <a:rPr lang="en-US" sz="1600" dirty="0" smtClean="0"/>
                        <a:t>Understand</a:t>
                      </a:r>
                      <a:r>
                        <a:rPr lang="en-US" sz="1600" baseline="0" dirty="0" smtClean="0"/>
                        <a:t> the complexity</a:t>
                      </a:r>
                      <a:r>
                        <a:rPr lang="en-US" sz="1600" dirty="0" smtClean="0"/>
                        <a:t> and re-estimate relevant hours.</a:t>
                      </a:r>
                      <a:r>
                        <a:rPr lang="en-US" sz="1600" baseline="0" dirty="0" smtClean="0"/>
                        <a:t> </a:t>
                      </a:r>
                      <a:r>
                        <a:rPr lang="en-US" sz="1600" dirty="0" smtClean="0"/>
                        <a:t>Evaluate subsequent pp tasks and re-estimate the hours  </a:t>
                      </a:r>
                      <a:endParaRPr lang="en-US" sz="1600" dirty="0"/>
                    </a:p>
                  </a:txBody>
                  <a:tcPr/>
                </a:tc>
              </a:tr>
              <a:tr h="545035">
                <a:tc vMerge="1">
                  <a:txBody>
                    <a:bodyPr/>
                    <a:lstStyle/>
                    <a:p>
                      <a:pPr algn="ctr"/>
                      <a:endParaRPr lang="en-US" sz="1600" dirty="0"/>
                    </a:p>
                  </a:txBody>
                  <a:tcPr/>
                </a:tc>
                <a:tc>
                  <a:txBody>
                    <a:bodyPr/>
                    <a:lstStyle/>
                    <a:p>
                      <a:pPr algn="ctr"/>
                      <a:r>
                        <a:rPr lang="en-US" sz="1600" dirty="0" smtClean="0"/>
                        <a:t>3</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Top-K</a:t>
                      </a:r>
                      <a:r>
                        <a:rPr lang="en-US" sz="1600" baseline="0" dirty="0" smtClean="0"/>
                        <a:t> App Usage Report (Full functionalities)</a:t>
                      </a:r>
                      <a:endParaRPr lang="en-US" sz="1600" dirty="0" smtClean="0"/>
                    </a:p>
                  </a:txBody>
                  <a:tcPr/>
                </a:tc>
                <a:tc>
                  <a:txBody>
                    <a:bodyPr/>
                    <a:lstStyle/>
                    <a:p>
                      <a:pPr algn="ctr"/>
                      <a:r>
                        <a:rPr lang="en-US" sz="1600" dirty="0" smtClean="0"/>
                        <a:t>SHUWEI</a:t>
                      </a:r>
                      <a:r>
                        <a:rPr lang="en-US" sz="1600" baseline="0" dirty="0" smtClean="0"/>
                        <a:t> &amp; JEMERY</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5.50</a:t>
                      </a:r>
                    </a:p>
                    <a:p>
                      <a:pPr algn="ct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8.09</a:t>
                      </a:r>
                    </a:p>
                    <a:p>
                      <a:pPr algn="ct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67.99</a:t>
                      </a:r>
                    </a:p>
                    <a:p>
                      <a:pPr algn="ctr"/>
                      <a:endParaRPr lang="en-US" sz="1600" dirty="0"/>
                    </a:p>
                  </a:txBody>
                  <a:tcPr/>
                </a:tc>
                <a:tc>
                  <a:txBody>
                    <a:bodyPr/>
                    <a:lstStyle/>
                    <a:p>
                      <a:r>
                        <a:rPr lang="en-US" sz="1600" dirty="0" smtClean="0"/>
                        <a:t>No action taken</a:t>
                      </a:r>
                      <a:endParaRPr lang="en-US" sz="1600" dirty="0"/>
                    </a:p>
                  </a:txBody>
                  <a:tcPr/>
                </a:tc>
              </a:tr>
              <a:tr h="774524">
                <a:tc vMerge="1">
                  <a:txBody>
                    <a:bodyPr/>
                    <a:lstStyle/>
                    <a:p>
                      <a:pPr algn="ctr"/>
                      <a:endParaRPr lang="en-US" sz="1600" dirty="0"/>
                    </a:p>
                  </a:txBody>
                  <a:tcPr/>
                </a:tc>
                <a:tc>
                  <a:txBody>
                    <a:bodyPr/>
                    <a:lstStyle/>
                    <a:p>
                      <a:pPr algn="ctr"/>
                      <a:r>
                        <a:rPr lang="en-US" sz="1600" dirty="0" smtClean="0"/>
                        <a:t>4</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Smartphone</a:t>
                      </a:r>
                      <a:r>
                        <a:rPr lang="en-US" sz="1600" baseline="0" dirty="0" smtClean="0"/>
                        <a:t> Overuse Report (Full functionalities)</a:t>
                      </a:r>
                      <a:endParaRPr lang="en-US" sz="16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SHUWEI</a:t>
                      </a:r>
                      <a:r>
                        <a:rPr lang="en-US" sz="1600" baseline="0" dirty="0" smtClean="0"/>
                        <a:t> &amp; JEMERY</a:t>
                      </a:r>
                      <a:endParaRPr lang="en-US" sz="1600" dirty="0" smtClean="0"/>
                    </a:p>
                  </a:txBody>
                  <a:tcPr/>
                </a:tc>
                <a:tc>
                  <a:txBody>
                    <a:bodyPr/>
                    <a:lstStyle/>
                    <a:p>
                      <a:pPr algn="ctr"/>
                      <a:r>
                        <a:rPr lang="en-US" sz="1600" dirty="0" smtClean="0"/>
                        <a:t>4.00</a:t>
                      </a:r>
                      <a:endParaRPr lang="en-US" sz="1600" dirty="0"/>
                    </a:p>
                  </a:txBody>
                  <a:tcPr/>
                </a:tc>
                <a:tc>
                  <a:txBody>
                    <a:bodyPr/>
                    <a:lstStyle/>
                    <a:p>
                      <a:pPr algn="ctr"/>
                      <a:r>
                        <a:rPr lang="en-US" sz="1600" dirty="0" smtClean="0"/>
                        <a:t>3.55</a:t>
                      </a:r>
                      <a:endParaRPr lang="en-US" sz="1600" dirty="0"/>
                    </a:p>
                  </a:txBody>
                  <a:tcPr/>
                </a:tc>
                <a:tc>
                  <a:txBody>
                    <a:bodyPr/>
                    <a:lstStyle/>
                    <a:p>
                      <a:pPr algn="ctr"/>
                      <a:r>
                        <a:rPr lang="en-US" sz="1600" dirty="0" smtClean="0"/>
                        <a:t>112.68</a:t>
                      </a:r>
                      <a:endParaRPr lang="en-US" sz="1600" dirty="0"/>
                    </a:p>
                  </a:txBody>
                  <a:tcPr/>
                </a:tc>
                <a:tc>
                  <a:txBody>
                    <a:bodyPr/>
                    <a:lstStyle/>
                    <a:p>
                      <a:r>
                        <a:rPr lang="en-US" sz="1600" dirty="0" smtClean="0"/>
                        <a:t>No action taken</a:t>
                      </a:r>
                      <a:endParaRPr lang="en-US" sz="1600" dirty="0"/>
                    </a:p>
                  </a:txBody>
                  <a:tcPr/>
                </a:tc>
              </a:tr>
            </a:tbl>
          </a:graphicData>
        </a:graphic>
      </p:graphicFrame>
      <p:sp>
        <p:nvSpPr>
          <p:cNvPr id="6" name="Title 1"/>
          <p:cNvSpPr>
            <a:spLocks noGrp="1"/>
          </p:cNvSpPr>
          <p:nvPr>
            <p:ph type="title"/>
          </p:nvPr>
        </p:nvSpPr>
        <p:spPr>
          <a:xfrm>
            <a:off x="1069975" y="511556"/>
            <a:ext cx="10058400" cy="1609344"/>
          </a:xfrm>
        </p:spPr>
        <p:txBody>
          <a:bodyPr/>
          <a:lstStyle/>
          <a:p>
            <a:r>
              <a:rPr lang="en-SG" dirty="0" smtClean="0"/>
              <a:t>PAIR-PROGRAMING metrics (Overall)</a:t>
            </a:r>
            <a:endParaRPr lang="en-SG" dirty="0"/>
          </a:p>
        </p:txBody>
      </p:sp>
    </p:spTree>
    <p:extLst>
      <p:ext uri="{BB962C8B-B14F-4D97-AF65-F5344CB8AC3E}">
        <p14:creationId xmlns:p14="http://schemas.microsoft.com/office/powerpoint/2010/main" val="35940178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8018" y="1432223"/>
            <a:ext cx="10240554" cy="3035808"/>
          </a:xfrm>
        </p:spPr>
        <p:txBody>
          <a:bodyPr/>
          <a:lstStyle/>
          <a:p>
            <a:pPr algn="ctr"/>
            <a:r>
              <a:rPr lang="en-SG" dirty="0" smtClean="0"/>
              <a:t>Thank You </a:t>
            </a:r>
            <a:br>
              <a:rPr lang="en-SG" dirty="0" smtClean="0"/>
            </a:br>
            <a:r>
              <a:rPr lang="en-SG" dirty="0" smtClean="0"/>
              <a:t>Very Much</a:t>
            </a:r>
            <a:endParaRPr lang="en-SG" dirty="0"/>
          </a:p>
        </p:txBody>
      </p:sp>
    </p:spTree>
    <p:extLst>
      <p:ext uri="{BB962C8B-B14F-4D97-AF65-F5344CB8AC3E}">
        <p14:creationId xmlns:p14="http://schemas.microsoft.com/office/powerpoint/2010/main" val="484400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Progress for the past two weeks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6135096"/>
              </p:ext>
            </p:extLst>
          </p:nvPr>
        </p:nvGraphicFramePr>
        <p:xfrm>
          <a:off x="1919644" y="3490859"/>
          <a:ext cx="10106154" cy="1873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1177034828"/>
              </p:ext>
            </p:extLst>
          </p:nvPr>
        </p:nvGraphicFramePr>
        <p:xfrm>
          <a:off x="3548042" y="1934320"/>
          <a:ext cx="8098973" cy="154911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305681758"/>
              </p:ext>
            </p:extLst>
          </p:nvPr>
        </p:nvGraphicFramePr>
        <p:xfrm>
          <a:off x="-325683" y="5478668"/>
          <a:ext cx="10508259" cy="139738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10" name="Picture 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758744" y="1916788"/>
            <a:ext cx="1647186" cy="1511702"/>
          </a:xfrm>
          <a:prstGeom prst="rect">
            <a:avLst/>
          </a:prstGeom>
        </p:spPr>
      </p:pic>
      <p:sp>
        <p:nvSpPr>
          <p:cNvPr id="11" name="Rectangle 10"/>
          <p:cNvSpPr/>
          <p:nvPr/>
        </p:nvSpPr>
        <p:spPr>
          <a:xfrm>
            <a:off x="430523" y="1890757"/>
            <a:ext cx="3156156" cy="830997"/>
          </a:xfrm>
          <a:prstGeom prst="rect">
            <a:avLst/>
          </a:prstGeom>
        </p:spPr>
        <p:txBody>
          <a:bodyPr vert="horz" wrap="square">
            <a:spAutoFit/>
          </a:bodyPr>
          <a:lstStyle/>
          <a:p>
            <a:pPr algn="ctr"/>
            <a:r>
              <a:rPr lang="en-SG" sz="2400" b="1" dirty="0"/>
              <a:t>Iteration 2 </a:t>
            </a:r>
            <a:endParaRPr lang="en-SG" sz="2400" b="1" dirty="0" smtClean="0"/>
          </a:p>
          <a:p>
            <a:pPr algn="ctr"/>
            <a:r>
              <a:rPr lang="en-SG" sz="2400" b="1" dirty="0" smtClean="0"/>
              <a:t>(</a:t>
            </a:r>
            <a:r>
              <a:rPr lang="en-SG" sz="2400" b="1" dirty="0"/>
              <a:t>29 Sep – 10 </a:t>
            </a:r>
            <a:r>
              <a:rPr lang="en-SG" sz="2400" b="1" dirty="0" smtClean="0"/>
              <a:t>Oct 15)</a:t>
            </a:r>
            <a:endParaRPr lang="en-SG" sz="2400" b="1" dirty="0"/>
          </a:p>
        </p:txBody>
      </p:sp>
    </p:spTree>
    <p:extLst>
      <p:ext uri="{BB962C8B-B14F-4D97-AF65-F5344CB8AC3E}">
        <p14:creationId xmlns:p14="http://schemas.microsoft.com/office/powerpoint/2010/main" val="1622591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155" y="-65882"/>
            <a:ext cx="10058400" cy="1609344"/>
          </a:xfrm>
        </p:spPr>
        <p:txBody>
          <a:bodyPr/>
          <a:lstStyle/>
          <a:p>
            <a:pPr algn="ctr"/>
            <a:r>
              <a:rPr lang="en-SG" dirty="0"/>
              <a:t>Who did what?</a:t>
            </a:r>
          </a:p>
        </p:txBody>
      </p:sp>
      <p:graphicFrame>
        <p:nvGraphicFramePr>
          <p:cNvPr id="1025" name="Diagram 1024"/>
          <p:cNvGraphicFramePr/>
          <p:nvPr>
            <p:extLst>
              <p:ext uri="{D42A27DB-BD31-4B8C-83A1-F6EECF244321}">
                <p14:modId xmlns:p14="http://schemas.microsoft.com/office/powerpoint/2010/main" val="825489020"/>
              </p:ext>
            </p:extLst>
          </p:nvPr>
        </p:nvGraphicFramePr>
        <p:xfrm>
          <a:off x="387068" y="2322570"/>
          <a:ext cx="4885476" cy="18103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27" name="Diagram 1026"/>
          <p:cNvGraphicFramePr/>
          <p:nvPr>
            <p:extLst>
              <p:ext uri="{D42A27DB-BD31-4B8C-83A1-F6EECF244321}">
                <p14:modId xmlns:p14="http://schemas.microsoft.com/office/powerpoint/2010/main" val="3023541889"/>
              </p:ext>
            </p:extLst>
          </p:nvPr>
        </p:nvGraphicFramePr>
        <p:xfrm>
          <a:off x="6159638" y="2374690"/>
          <a:ext cx="5872707" cy="112675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29" name="Diagram 1028"/>
          <p:cNvGraphicFramePr/>
          <p:nvPr>
            <p:extLst>
              <p:ext uri="{D42A27DB-BD31-4B8C-83A1-F6EECF244321}">
                <p14:modId xmlns:p14="http://schemas.microsoft.com/office/powerpoint/2010/main" val="2870511439"/>
              </p:ext>
            </p:extLst>
          </p:nvPr>
        </p:nvGraphicFramePr>
        <p:xfrm>
          <a:off x="281610" y="5094514"/>
          <a:ext cx="5658291" cy="137925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030" name="Diagram 1029"/>
          <p:cNvGraphicFramePr/>
          <p:nvPr>
            <p:extLst>
              <p:ext uri="{D42A27DB-BD31-4B8C-83A1-F6EECF244321}">
                <p14:modId xmlns:p14="http://schemas.microsoft.com/office/powerpoint/2010/main" val="2254431468"/>
              </p:ext>
            </p:extLst>
          </p:nvPr>
        </p:nvGraphicFramePr>
        <p:xfrm>
          <a:off x="6194514" y="5067071"/>
          <a:ext cx="5765258" cy="116332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pic>
        <p:nvPicPr>
          <p:cNvPr id="39" name="Picture 38"/>
          <p:cNvPicPr>
            <a:picLocks noChangeAspect="1"/>
          </p:cNvPicPr>
          <p:nvPr/>
        </p:nvPicPr>
        <p:blipFill>
          <a:blip r:embed="rId23"/>
          <a:stretch>
            <a:fillRect/>
          </a:stretch>
        </p:blipFill>
        <p:spPr>
          <a:xfrm>
            <a:off x="506240" y="4216225"/>
            <a:ext cx="1210610" cy="1401421"/>
          </a:xfrm>
          <a:prstGeom prst="rect">
            <a:avLst/>
          </a:prstGeom>
          <a:ln>
            <a:noFill/>
          </a:ln>
          <a:effectLst>
            <a:softEdge rad="112500"/>
          </a:effectLst>
        </p:spPr>
      </p:pic>
      <p:pic>
        <p:nvPicPr>
          <p:cNvPr id="40" name="Picture 39"/>
          <p:cNvPicPr>
            <a:picLocks noChangeAspect="1"/>
          </p:cNvPicPr>
          <p:nvPr/>
        </p:nvPicPr>
        <p:blipFill>
          <a:blip r:embed="rId24"/>
          <a:stretch>
            <a:fillRect/>
          </a:stretch>
        </p:blipFill>
        <p:spPr>
          <a:xfrm>
            <a:off x="1904578" y="4258363"/>
            <a:ext cx="1114099" cy="1374763"/>
          </a:xfrm>
          <a:prstGeom prst="rect">
            <a:avLst/>
          </a:prstGeom>
          <a:ln>
            <a:noFill/>
          </a:ln>
          <a:effectLst>
            <a:softEdge rad="112500"/>
          </a:effectLst>
        </p:spPr>
      </p:pic>
      <p:pic>
        <p:nvPicPr>
          <p:cNvPr id="41" name="Picture 40"/>
          <p:cNvPicPr>
            <a:picLocks noChangeAspect="1"/>
          </p:cNvPicPr>
          <p:nvPr/>
        </p:nvPicPr>
        <p:blipFill>
          <a:blip r:embed="rId24"/>
          <a:stretch>
            <a:fillRect/>
          </a:stretch>
        </p:blipFill>
        <p:spPr>
          <a:xfrm>
            <a:off x="506240" y="1549053"/>
            <a:ext cx="1114099" cy="1374763"/>
          </a:xfrm>
          <a:prstGeom prst="rect">
            <a:avLst/>
          </a:prstGeom>
          <a:ln>
            <a:noFill/>
          </a:ln>
          <a:effectLst>
            <a:softEdge rad="112500"/>
          </a:effectLst>
        </p:spPr>
      </p:pic>
      <p:pic>
        <p:nvPicPr>
          <p:cNvPr id="42" name="Picture 41"/>
          <p:cNvPicPr>
            <a:picLocks noChangeAspect="1"/>
          </p:cNvPicPr>
          <p:nvPr/>
        </p:nvPicPr>
        <p:blipFill>
          <a:blip r:embed="rId25"/>
          <a:stretch>
            <a:fillRect/>
          </a:stretch>
        </p:blipFill>
        <p:spPr>
          <a:xfrm>
            <a:off x="6425213" y="1560670"/>
            <a:ext cx="1240823" cy="1380560"/>
          </a:xfrm>
          <a:prstGeom prst="rect">
            <a:avLst/>
          </a:prstGeom>
          <a:ln>
            <a:noFill/>
          </a:ln>
          <a:effectLst>
            <a:softEdge rad="112500"/>
          </a:effectLst>
        </p:spPr>
      </p:pic>
      <p:pic>
        <p:nvPicPr>
          <p:cNvPr id="43" name="Picture 4" descr="Yong Siang Tan"/>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666036" y="1543462"/>
            <a:ext cx="1244906" cy="136584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5" name="Picture 44"/>
          <p:cNvPicPr>
            <a:picLocks noChangeAspect="1"/>
          </p:cNvPicPr>
          <p:nvPr/>
        </p:nvPicPr>
        <p:blipFill>
          <a:blip r:embed="rId23"/>
          <a:stretch>
            <a:fillRect/>
          </a:stretch>
        </p:blipFill>
        <p:spPr>
          <a:xfrm>
            <a:off x="6379454" y="4230738"/>
            <a:ext cx="1210610" cy="1401421"/>
          </a:xfrm>
          <a:prstGeom prst="rect">
            <a:avLst/>
          </a:prstGeom>
          <a:ln>
            <a:noFill/>
          </a:ln>
          <a:effectLst>
            <a:softEdge rad="112500"/>
          </a:effectLst>
        </p:spPr>
      </p:pic>
      <p:pic>
        <p:nvPicPr>
          <p:cNvPr id="46" name="Picture 2" descr="JEREMY LE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666036" y="4222597"/>
            <a:ext cx="1324900" cy="138715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9" name="Picture 4" descr="http://www.placesoftware.com.au/images/Green-check-box-with-check-mark.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4797490" y="2981578"/>
            <a:ext cx="321704" cy="28523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descr="http://www.placesoftware.com.au/images/Green-check-box-with-check-mark.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5187922" y="3266808"/>
            <a:ext cx="321704" cy="28523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descr="http://www.placesoftware.com.au/images/Green-check-box-with-check-mark.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3476956" y="3574011"/>
            <a:ext cx="321704" cy="285230"/>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http://www.placesoftware.com.au/images/Green-check-box-with-check-mark.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11218225" y="2952601"/>
            <a:ext cx="321704" cy="28523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descr="http://www.placesoftware.com.au/images/Green-check-box-with-check-mark.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5256411" y="6170971"/>
            <a:ext cx="321704" cy="28523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http://www.placesoftware.com.au/images/Green-check-box-with-check-mark.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2315289" y="5900255"/>
            <a:ext cx="321704" cy="28523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4" descr="http://www.placesoftware.com.au/images/Green-check-box-with-check-mark.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11711836" y="5914769"/>
            <a:ext cx="321704" cy="28523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descr="http://www.placesoftware.com.au/images/Green-check-box-with-check-mark.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10829228" y="5629539"/>
            <a:ext cx="321704" cy="285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22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431" y="484632"/>
            <a:ext cx="10649927" cy="1609344"/>
          </a:xfrm>
        </p:spPr>
        <p:txBody>
          <a:bodyPr/>
          <a:lstStyle/>
          <a:p>
            <a:r>
              <a:rPr lang="en-SG" dirty="0"/>
              <a:t>deviation from the planned schedule?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58532038"/>
              </p:ext>
            </p:extLst>
          </p:nvPr>
        </p:nvGraphicFramePr>
        <p:xfrm>
          <a:off x="1017431" y="1825466"/>
          <a:ext cx="10097038" cy="3385690"/>
        </p:xfrm>
        <a:graphic>
          <a:graphicData uri="http://schemas.openxmlformats.org/drawingml/2006/table">
            <a:tbl>
              <a:tblPr firstRow="1" firstCol="1" bandRow="1">
                <a:tableStyleId>{21E4AEA4-8DFA-4A89-87EB-49C32662AFE0}</a:tableStyleId>
              </a:tblPr>
              <a:tblGrid>
                <a:gridCol w="1713417"/>
                <a:gridCol w="8383621"/>
              </a:tblGrid>
              <a:tr h="425365">
                <a:tc gridSpan="2">
                  <a:txBody>
                    <a:bodyPr/>
                    <a:lstStyle/>
                    <a:p>
                      <a:pPr algn="ctr">
                        <a:lnSpc>
                          <a:spcPct val="115000"/>
                        </a:lnSpc>
                        <a:spcAft>
                          <a:spcPts val="0"/>
                        </a:spcAft>
                      </a:pPr>
                      <a:r>
                        <a:rPr lang="en-US" sz="1600" dirty="0">
                          <a:effectLst>
                            <a:outerShdw blurRad="38100" dist="38100" dir="2700000" algn="tl">
                              <a:srgbClr val="000000">
                                <a:alpha val="43137"/>
                              </a:srgbClr>
                            </a:outerShdw>
                          </a:effectLst>
                          <a:latin typeface="+mn-lt"/>
                        </a:rPr>
                        <a:t>Iteration Schedule Metrics</a:t>
                      </a:r>
                      <a:endParaRPr lang="en-SG" sz="1600" dirty="0">
                        <a:solidFill>
                          <a:srgbClr val="365F91"/>
                        </a:solidFill>
                        <a:effectLst>
                          <a:outerShdw blurRad="38100" dist="38100" dir="2700000" algn="tl">
                            <a:srgbClr val="000000">
                              <a:alpha val="43137"/>
                            </a:srgbClr>
                          </a:outerShdw>
                        </a:effectLst>
                        <a:latin typeface="+mn-lt"/>
                        <a:ea typeface="SimSun" panose="02010600030101010101" pitchFamily="2" charset="-122"/>
                        <a:cs typeface="Times New Roman" panose="02020603050405020304" pitchFamily="18" charset="0"/>
                      </a:endParaRPr>
                    </a:p>
                  </a:txBody>
                  <a:tcPr marL="103377" marR="103377" marT="0" marB="0" anchor="ctr"/>
                </a:tc>
                <a:tc hMerge="1">
                  <a:txBody>
                    <a:bodyPr/>
                    <a:lstStyle/>
                    <a:p>
                      <a:endParaRPr lang="en-SG"/>
                    </a:p>
                  </a:txBody>
                  <a:tcPr/>
                </a:tc>
              </a:tr>
              <a:tr h="592065">
                <a:tc>
                  <a:txBody>
                    <a:bodyPr/>
                    <a:lstStyle/>
                    <a:p>
                      <a:pPr algn="ctr">
                        <a:lnSpc>
                          <a:spcPct val="115000"/>
                        </a:lnSpc>
                        <a:spcAft>
                          <a:spcPts val="0"/>
                        </a:spcAft>
                      </a:pPr>
                      <a:r>
                        <a:rPr lang="en-US" sz="1600" dirty="0" smtClean="0">
                          <a:effectLst>
                            <a:outerShdw blurRad="38100" dist="38100" dir="2700000" algn="tl">
                              <a:srgbClr val="000000">
                                <a:alpha val="43137"/>
                              </a:srgbClr>
                            </a:outerShdw>
                          </a:effectLst>
                          <a:latin typeface="+mn-lt"/>
                        </a:rPr>
                        <a:t>Description</a:t>
                      </a:r>
                      <a:endParaRPr lang="en-SG" sz="1600" dirty="0">
                        <a:solidFill>
                          <a:srgbClr val="365F91"/>
                        </a:solidFill>
                        <a:effectLst>
                          <a:outerShdw blurRad="38100" dist="38100" dir="2700000" algn="tl">
                            <a:srgbClr val="000000">
                              <a:alpha val="43137"/>
                            </a:srgbClr>
                          </a:outerShdw>
                        </a:effectLst>
                        <a:latin typeface="+mn-lt"/>
                        <a:ea typeface="SimSun" panose="02010600030101010101" pitchFamily="2" charset="-122"/>
                        <a:cs typeface="Times New Roman" panose="02020603050405020304" pitchFamily="18" charset="0"/>
                      </a:endParaRPr>
                    </a:p>
                  </a:txBody>
                  <a:tcPr marL="103377" marR="103377" marT="0" marB="0" anchor="ctr"/>
                </a:tc>
                <a:tc>
                  <a:txBody>
                    <a:bodyPr/>
                    <a:lstStyle/>
                    <a:p>
                      <a:pPr algn="l">
                        <a:lnSpc>
                          <a:spcPct val="115000"/>
                        </a:lnSpc>
                        <a:spcAft>
                          <a:spcPts val="0"/>
                        </a:spcAft>
                      </a:pPr>
                      <a:r>
                        <a:rPr lang="en-SG" sz="1600" dirty="0" smtClean="0">
                          <a:solidFill>
                            <a:schemeClr val="tx1"/>
                          </a:solidFill>
                          <a:effectLst/>
                          <a:latin typeface="+mn-lt"/>
                          <a:ea typeface="SimSun" panose="02010600030101010101" pitchFamily="2" charset="-122"/>
                          <a:cs typeface="Times New Roman" panose="02020603050405020304" pitchFamily="18" charset="0"/>
                        </a:rPr>
                        <a:t>Basic</a:t>
                      </a:r>
                      <a:r>
                        <a:rPr lang="en-SG" sz="1600" baseline="0" dirty="0" smtClean="0">
                          <a:solidFill>
                            <a:schemeClr val="tx1"/>
                          </a:solidFill>
                          <a:effectLst/>
                          <a:latin typeface="+mn-lt"/>
                          <a:ea typeface="SimSun" panose="02010600030101010101" pitchFamily="2" charset="-122"/>
                          <a:cs typeface="Times New Roman" panose="02020603050405020304" pitchFamily="18" charset="0"/>
                        </a:rPr>
                        <a:t> App Usage Report: Breakdown By Usage time category &amp; Demographics </a:t>
                      </a:r>
                      <a:endParaRPr lang="en-SG" sz="1600" dirty="0">
                        <a:solidFill>
                          <a:schemeClr val="tx1"/>
                        </a:solidFill>
                        <a:effectLst/>
                        <a:latin typeface="+mn-lt"/>
                        <a:ea typeface="SimSun" panose="02010600030101010101" pitchFamily="2" charset="-122"/>
                        <a:cs typeface="Times New Roman" panose="02020603050405020304" pitchFamily="18" charset="0"/>
                      </a:endParaRPr>
                    </a:p>
                  </a:txBody>
                  <a:tcPr marL="103377" marR="103377" marT="0" marB="0" anchor="ctr"/>
                </a:tc>
              </a:tr>
              <a:tr h="592065">
                <a:tc>
                  <a:txBody>
                    <a:bodyPr/>
                    <a:lstStyle/>
                    <a:p>
                      <a:pPr algn="ctr">
                        <a:lnSpc>
                          <a:spcPct val="115000"/>
                        </a:lnSpc>
                        <a:spcAft>
                          <a:spcPts val="0"/>
                        </a:spcAft>
                      </a:pPr>
                      <a:r>
                        <a:rPr lang="en-US" sz="1600" baseline="0" dirty="0" smtClean="0">
                          <a:solidFill>
                            <a:schemeClr val="lt1"/>
                          </a:solidFill>
                          <a:effectLst>
                            <a:outerShdw blurRad="38100" dist="38100" dir="2700000" algn="tl">
                              <a:srgbClr val="000000">
                                <a:alpha val="43137"/>
                              </a:srgbClr>
                            </a:outerShdw>
                          </a:effectLst>
                          <a:latin typeface="+mn-lt"/>
                          <a:ea typeface="+mn-ea"/>
                          <a:cs typeface="+mn-cs"/>
                        </a:rPr>
                        <a:t>Duration Delayed</a:t>
                      </a:r>
                      <a:endParaRPr lang="en-SG" sz="1600" dirty="0">
                        <a:solidFill>
                          <a:srgbClr val="365F91"/>
                        </a:solidFill>
                        <a:effectLst>
                          <a:outerShdw blurRad="38100" dist="38100" dir="2700000" algn="tl">
                            <a:srgbClr val="000000">
                              <a:alpha val="43137"/>
                            </a:srgbClr>
                          </a:outerShdw>
                        </a:effectLst>
                        <a:latin typeface="+mn-lt"/>
                        <a:ea typeface="SimSun" panose="02010600030101010101" pitchFamily="2" charset="-122"/>
                        <a:cs typeface="Times New Roman" panose="02020603050405020304" pitchFamily="18" charset="0"/>
                      </a:endParaRPr>
                    </a:p>
                  </a:txBody>
                  <a:tcPr marL="103377" marR="103377" marT="0" marB="0" anchor="ctr"/>
                </a:tc>
                <a:tc>
                  <a:txBody>
                    <a:bodyPr/>
                    <a:lstStyle/>
                    <a:p>
                      <a:pPr algn="l">
                        <a:lnSpc>
                          <a:spcPct val="115000"/>
                        </a:lnSpc>
                        <a:spcAft>
                          <a:spcPts val="0"/>
                        </a:spcAft>
                      </a:pPr>
                      <a:r>
                        <a:rPr lang="en-SG" sz="1600" dirty="0" smtClean="0">
                          <a:solidFill>
                            <a:schemeClr val="tx1"/>
                          </a:solidFill>
                          <a:effectLst/>
                          <a:latin typeface="+mn-lt"/>
                          <a:ea typeface="SimSun" panose="02010600030101010101" pitchFamily="2" charset="-122"/>
                          <a:cs typeface="Times New Roman" panose="02020603050405020304" pitchFamily="18" charset="0"/>
                        </a:rPr>
                        <a:t>1 day</a:t>
                      </a:r>
                      <a:endParaRPr lang="en-SG" sz="1600" dirty="0">
                        <a:solidFill>
                          <a:schemeClr val="tx1"/>
                        </a:solidFill>
                        <a:effectLst/>
                        <a:latin typeface="+mn-lt"/>
                        <a:ea typeface="SimSun" panose="02010600030101010101" pitchFamily="2" charset="-122"/>
                        <a:cs typeface="Times New Roman" panose="02020603050405020304" pitchFamily="18" charset="0"/>
                      </a:endParaRPr>
                    </a:p>
                  </a:txBody>
                  <a:tcPr marL="103377" marR="103377" marT="0" marB="0" anchor="ctr"/>
                </a:tc>
              </a:tr>
              <a:tr h="592065">
                <a:tc>
                  <a:txBody>
                    <a:bodyPr/>
                    <a:lstStyle/>
                    <a:p>
                      <a:pPr algn="ctr">
                        <a:lnSpc>
                          <a:spcPct val="115000"/>
                        </a:lnSpc>
                        <a:spcAft>
                          <a:spcPts val="0"/>
                        </a:spcAft>
                      </a:pPr>
                      <a:r>
                        <a:rPr lang="en-US" sz="1600" dirty="0" smtClean="0">
                          <a:effectLst>
                            <a:outerShdw blurRad="38100" dist="38100" dir="2700000" algn="tl">
                              <a:srgbClr val="000000">
                                <a:alpha val="43137"/>
                              </a:srgbClr>
                            </a:outerShdw>
                          </a:effectLst>
                          <a:latin typeface="+mn-lt"/>
                        </a:rPr>
                        <a:t>Reason</a:t>
                      </a:r>
                      <a:endParaRPr lang="en-SG" sz="1600" dirty="0">
                        <a:solidFill>
                          <a:srgbClr val="365F91"/>
                        </a:solidFill>
                        <a:effectLst>
                          <a:outerShdw blurRad="38100" dist="38100" dir="2700000" algn="tl">
                            <a:srgbClr val="000000">
                              <a:alpha val="43137"/>
                            </a:srgbClr>
                          </a:outerShdw>
                        </a:effectLst>
                        <a:latin typeface="+mn-lt"/>
                        <a:ea typeface="SimSun" panose="02010600030101010101" pitchFamily="2" charset="-122"/>
                        <a:cs typeface="Times New Roman" panose="02020603050405020304" pitchFamily="18" charset="0"/>
                      </a:endParaRPr>
                    </a:p>
                  </a:txBody>
                  <a:tcPr marL="103377" marR="103377" marT="0" marB="0" anchor="ctr"/>
                </a:tc>
                <a:tc>
                  <a:txBody>
                    <a:bodyPr/>
                    <a:lstStyle/>
                    <a:p>
                      <a:pPr algn="l"/>
                      <a:r>
                        <a:rPr lang="en-SG" sz="1600" kern="1200" dirty="0" smtClean="0">
                          <a:solidFill>
                            <a:schemeClr val="dk1"/>
                          </a:solidFill>
                          <a:effectLst/>
                          <a:latin typeface="+mn-lt"/>
                          <a:ea typeface="+mn-ea"/>
                          <a:cs typeface="+mn-cs"/>
                        </a:rPr>
                        <a:t>One</a:t>
                      </a:r>
                      <a:r>
                        <a:rPr lang="en-SG" sz="1600" kern="1200" baseline="0" dirty="0" smtClean="0">
                          <a:solidFill>
                            <a:schemeClr val="dk1"/>
                          </a:solidFill>
                          <a:effectLst/>
                          <a:latin typeface="+mn-lt"/>
                          <a:ea typeface="+mn-ea"/>
                          <a:cs typeface="+mn-cs"/>
                        </a:rPr>
                        <a:t> of the pair-programmers (</a:t>
                      </a:r>
                      <a:r>
                        <a:rPr lang="en-SG" sz="1600" kern="1200" dirty="0" smtClean="0">
                          <a:solidFill>
                            <a:schemeClr val="dk1"/>
                          </a:solidFill>
                          <a:effectLst/>
                          <a:latin typeface="+mn-lt"/>
                          <a:ea typeface="+mn-ea"/>
                          <a:cs typeface="+mn-cs"/>
                        </a:rPr>
                        <a:t>Yong Siang) was not able to make it due to last minute involvement in </a:t>
                      </a:r>
                      <a:r>
                        <a:rPr lang="en-SG" sz="1600" kern="1200" dirty="0" err="1" smtClean="0">
                          <a:solidFill>
                            <a:schemeClr val="dk1"/>
                          </a:solidFill>
                          <a:effectLst/>
                          <a:latin typeface="+mn-lt"/>
                          <a:ea typeface="+mn-ea"/>
                          <a:cs typeface="+mn-cs"/>
                        </a:rPr>
                        <a:t>AceTech</a:t>
                      </a:r>
                      <a:r>
                        <a:rPr lang="en-SG" sz="1600" kern="1200" dirty="0" smtClean="0">
                          <a:solidFill>
                            <a:schemeClr val="dk1"/>
                          </a:solidFill>
                          <a:effectLst/>
                          <a:latin typeface="+mn-lt"/>
                          <a:ea typeface="+mn-ea"/>
                          <a:cs typeface="+mn-cs"/>
                        </a:rPr>
                        <a:t> 2015</a:t>
                      </a:r>
                      <a:endParaRPr lang="en-SG" sz="1600" dirty="0">
                        <a:solidFill>
                          <a:schemeClr val="tx1"/>
                        </a:solidFill>
                        <a:latin typeface="+mn-lt"/>
                      </a:endParaRPr>
                    </a:p>
                  </a:txBody>
                  <a:tcPr marL="103377" marR="103377" marT="0" marB="0" anchor="ctr"/>
                </a:tc>
              </a:tr>
              <a:tr h="592065">
                <a:tc>
                  <a:txBody>
                    <a:bodyPr/>
                    <a:lstStyle/>
                    <a:p>
                      <a:pPr algn="ctr">
                        <a:lnSpc>
                          <a:spcPct val="115000"/>
                        </a:lnSpc>
                        <a:spcAft>
                          <a:spcPts val="0"/>
                        </a:spcAft>
                      </a:pPr>
                      <a:r>
                        <a:rPr lang="en-US" sz="1600" dirty="0" smtClean="0">
                          <a:solidFill>
                            <a:schemeClr val="lt1"/>
                          </a:solidFill>
                          <a:effectLst>
                            <a:outerShdw blurRad="38100" dist="38100" dir="2700000" algn="tl">
                              <a:srgbClr val="000000">
                                <a:alpha val="43137"/>
                              </a:srgbClr>
                            </a:outerShdw>
                          </a:effectLst>
                          <a:latin typeface="+mn-lt"/>
                          <a:ea typeface="+mn-ea"/>
                          <a:cs typeface="+mn-cs"/>
                        </a:rPr>
                        <a:t>Result</a:t>
                      </a:r>
                      <a:endParaRPr lang="en-SG" sz="1600" dirty="0">
                        <a:solidFill>
                          <a:srgbClr val="365F91"/>
                        </a:solidFill>
                        <a:effectLst>
                          <a:outerShdw blurRad="38100" dist="38100" dir="2700000" algn="tl">
                            <a:srgbClr val="000000">
                              <a:alpha val="43137"/>
                            </a:srgbClr>
                          </a:outerShdw>
                        </a:effectLst>
                        <a:latin typeface="+mn-lt"/>
                        <a:ea typeface="SimSun" panose="02010600030101010101" pitchFamily="2" charset="-122"/>
                        <a:cs typeface="Times New Roman" panose="02020603050405020304" pitchFamily="18" charset="0"/>
                      </a:endParaRPr>
                    </a:p>
                  </a:txBody>
                  <a:tcPr marL="103377" marR="103377" marT="0" marB="0" anchor="ctr"/>
                </a:tc>
                <a:tc>
                  <a:txBody>
                    <a:bodyPr/>
                    <a:lstStyle/>
                    <a:p>
                      <a:pPr algn="l"/>
                      <a:r>
                        <a:rPr lang="en-SG" sz="1600" dirty="0" smtClean="0">
                          <a:solidFill>
                            <a:schemeClr val="tx1"/>
                          </a:solidFill>
                          <a:latin typeface="+mn-lt"/>
                        </a:rPr>
                        <a:t>Functionality</a:t>
                      </a:r>
                      <a:r>
                        <a:rPr lang="en-SG" sz="1600" baseline="0" dirty="0" smtClean="0">
                          <a:solidFill>
                            <a:schemeClr val="tx1"/>
                          </a:solidFill>
                          <a:latin typeface="+mn-lt"/>
                        </a:rPr>
                        <a:t> is delayed for 1 day</a:t>
                      </a:r>
                      <a:endParaRPr lang="en-SG" sz="1600" dirty="0">
                        <a:solidFill>
                          <a:schemeClr val="tx1"/>
                        </a:solidFill>
                        <a:latin typeface="+mn-lt"/>
                      </a:endParaRPr>
                    </a:p>
                  </a:txBody>
                  <a:tcPr marL="103377" marR="103377" marT="0" marB="0" anchor="ctr"/>
                </a:tc>
              </a:tr>
              <a:tr h="592065">
                <a:tc>
                  <a:txBody>
                    <a:bodyPr/>
                    <a:lstStyle/>
                    <a:p>
                      <a:pPr algn="ctr">
                        <a:lnSpc>
                          <a:spcPct val="115000"/>
                        </a:lnSpc>
                        <a:spcAft>
                          <a:spcPts val="0"/>
                        </a:spcAft>
                      </a:pPr>
                      <a:r>
                        <a:rPr lang="en-US" sz="1600" dirty="0" smtClean="0">
                          <a:solidFill>
                            <a:schemeClr val="lt1"/>
                          </a:solidFill>
                          <a:effectLst>
                            <a:outerShdw blurRad="38100" dist="38100" dir="2700000" algn="tl">
                              <a:srgbClr val="000000">
                                <a:alpha val="43137"/>
                              </a:srgbClr>
                            </a:outerShdw>
                          </a:effectLst>
                          <a:latin typeface="+mn-lt"/>
                          <a:ea typeface="+mn-ea"/>
                          <a:cs typeface="+mn-cs"/>
                        </a:rPr>
                        <a:t>Mitigation</a:t>
                      </a:r>
                      <a:r>
                        <a:rPr lang="en-US" sz="1600" baseline="0" dirty="0" smtClean="0">
                          <a:solidFill>
                            <a:schemeClr val="lt1"/>
                          </a:solidFill>
                          <a:effectLst>
                            <a:outerShdw blurRad="38100" dist="38100" dir="2700000" algn="tl">
                              <a:srgbClr val="000000">
                                <a:alpha val="43137"/>
                              </a:srgbClr>
                            </a:outerShdw>
                          </a:effectLst>
                          <a:latin typeface="+mn-lt"/>
                          <a:ea typeface="+mn-ea"/>
                          <a:cs typeface="+mn-cs"/>
                        </a:rPr>
                        <a:t> Plan</a:t>
                      </a:r>
                      <a:endParaRPr lang="en-SG" sz="1600" dirty="0">
                        <a:solidFill>
                          <a:srgbClr val="365F91"/>
                        </a:solidFill>
                        <a:effectLst>
                          <a:outerShdw blurRad="38100" dist="38100" dir="2700000" algn="tl">
                            <a:srgbClr val="000000">
                              <a:alpha val="43137"/>
                            </a:srgbClr>
                          </a:outerShdw>
                        </a:effectLst>
                        <a:latin typeface="+mn-lt"/>
                        <a:ea typeface="SimSun" panose="02010600030101010101" pitchFamily="2" charset="-122"/>
                        <a:cs typeface="Times New Roman" panose="02020603050405020304" pitchFamily="18" charset="0"/>
                      </a:endParaRPr>
                    </a:p>
                  </a:txBody>
                  <a:tcPr marL="103377" marR="103377" marT="0" marB="0" anchor="ctr"/>
                </a:tc>
                <a:tc>
                  <a:txBody>
                    <a:bodyPr/>
                    <a:lstStyle/>
                    <a:p>
                      <a:pPr algn="l"/>
                      <a:r>
                        <a:rPr lang="en-SG" sz="1600" dirty="0" smtClean="0">
                          <a:solidFill>
                            <a:schemeClr val="tx1"/>
                          </a:solidFill>
                          <a:latin typeface="+mn-lt"/>
                        </a:rPr>
                        <a:t>Reschedule</a:t>
                      </a:r>
                      <a:r>
                        <a:rPr lang="en-SG" sz="1600" baseline="0" dirty="0" smtClean="0">
                          <a:solidFill>
                            <a:schemeClr val="tx1"/>
                          </a:solidFill>
                          <a:latin typeface="+mn-lt"/>
                        </a:rPr>
                        <a:t> the pair-programmers session on 6 Oct 15 at 13:30 hrs</a:t>
                      </a:r>
                      <a:endParaRPr lang="en-SG" sz="1600" dirty="0">
                        <a:solidFill>
                          <a:schemeClr val="tx1"/>
                        </a:solidFill>
                        <a:latin typeface="+mn-lt"/>
                      </a:endParaRPr>
                    </a:p>
                  </a:txBody>
                  <a:tcPr marL="103377" marR="103377" marT="0" marB="0" anchor="ctr"/>
                </a:tc>
              </a:tr>
            </a:tbl>
          </a:graphicData>
        </a:graphic>
      </p:graphicFrame>
    </p:spTree>
    <p:extLst>
      <p:ext uri="{BB962C8B-B14F-4D97-AF65-F5344CB8AC3E}">
        <p14:creationId xmlns:p14="http://schemas.microsoft.com/office/powerpoint/2010/main" val="1669558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431" y="484632"/>
            <a:ext cx="10649927" cy="1609344"/>
          </a:xfrm>
        </p:spPr>
        <p:txBody>
          <a:bodyPr/>
          <a:lstStyle/>
          <a:p>
            <a:r>
              <a:rPr lang="en-SG" dirty="0"/>
              <a:t>deviation from the planned schedule?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83183215"/>
              </p:ext>
            </p:extLst>
          </p:nvPr>
        </p:nvGraphicFramePr>
        <p:xfrm>
          <a:off x="1017431" y="1752892"/>
          <a:ext cx="10097038" cy="4997166"/>
        </p:xfrm>
        <a:graphic>
          <a:graphicData uri="http://schemas.openxmlformats.org/drawingml/2006/table">
            <a:tbl>
              <a:tblPr firstRow="1" firstCol="1" bandRow="1">
                <a:tableStyleId>{21E4AEA4-8DFA-4A89-87EB-49C32662AFE0}</a:tableStyleId>
              </a:tblPr>
              <a:tblGrid>
                <a:gridCol w="1713417"/>
                <a:gridCol w="8383621"/>
              </a:tblGrid>
              <a:tr h="397726">
                <a:tc gridSpan="2">
                  <a:txBody>
                    <a:bodyPr/>
                    <a:lstStyle/>
                    <a:p>
                      <a:pPr algn="ctr">
                        <a:lnSpc>
                          <a:spcPct val="115000"/>
                        </a:lnSpc>
                        <a:spcAft>
                          <a:spcPts val="0"/>
                        </a:spcAft>
                      </a:pPr>
                      <a:r>
                        <a:rPr lang="en-US" sz="1600" dirty="0">
                          <a:effectLst>
                            <a:outerShdw blurRad="38100" dist="38100" dir="2700000" algn="tl">
                              <a:srgbClr val="000000">
                                <a:alpha val="43137"/>
                              </a:srgbClr>
                            </a:outerShdw>
                          </a:effectLst>
                          <a:latin typeface="+mn-lt"/>
                        </a:rPr>
                        <a:t>Iteration Schedule Metrics</a:t>
                      </a:r>
                      <a:endParaRPr lang="en-SG" sz="1600" dirty="0">
                        <a:solidFill>
                          <a:srgbClr val="365F91"/>
                        </a:solidFill>
                        <a:effectLst>
                          <a:outerShdw blurRad="38100" dist="38100" dir="2700000" algn="tl">
                            <a:srgbClr val="000000">
                              <a:alpha val="43137"/>
                            </a:srgbClr>
                          </a:outerShdw>
                        </a:effectLst>
                        <a:latin typeface="+mn-lt"/>
                        <a:ea typeface="SimSun" panose="02010600030101010101" pitchFamily="2" charset="-122"/>
                        <a:cs typeface="Times New Roman" panose="02020603050405020304" pitchFamily="18" charset="0"/>
                      </a:endParaRPr>
                    </a:p>
                  </a:txBody>
                  <a:tcPr marL="103377" marR="103377" marT="0" marB="0" anchor="ctr"/>
                </a:tc>
                <a:tc hMerge="1">
                  <a:txBody>
                    <a:bodyPr/>
                    <a:lstStyle/>
                    <a:p>
                      <a:endParaRPr lang="en-SG"/>
                    </a:p>
                  </a:txBody>
                  <a:tcPr/>
                </a:tc>
              </a:tr>
              <a:tr h="553593">
                <a:tc>
                  <a:txBody>
                    <a:bodyPr/>
                    <a:lstStyle/>
                    <a:p>
                      <a:pPr algn="ctr">
                        <a:lnSpc>
                          <a:spcPct val="115000"/>
                        </a:lnSpc>
                        <a:spcAft>
                          <a:spcPts val="0"/>
                        </a:spcAft>
                      </a:pPr>
                      <a:r>
                        <a:rPr lang="en-US" sz="1600" dirty="0" smtClean="0">
                          <a:effectLst>
                            <a:outerShdw blurRad="38100" dist="38100" dir="2700000" algn="tl">
                              <a:srgbClr val="000000">
                                <a:alpha val="43137"/>
                              </a:srgbClr>
                            </a:outerShdw>
                          </a:effectLst>
                          <a:latin typeface="+mn-lt"/>
                        </a:rPr>
                        <a:t>Description</a:t>
                      </a:r>
                      <a:endParaRPr lang="en-SG" sz="1600" dirty="0">
                        <a:solidFill>
                          <a:srgbClr val="365F91"/>
                        </a:solidFill>
                        <a:effectLst>
                          <a:outerShdw blurRad="38100" dist="38100" dir="2700000" algn="tl">
                            <a:srgbClr val="000000">
                              <a:alpha val="43137"/>
                            </a:srgbClr>
                          </a:outerShdw>
                        </a:effectLst>
                        <a:latin typeface="+mn-lt"/>
                        <a:ea typeface="SimSun" panose="02010600030101010101" pitchFamily="2" charset="-122"/>
                        <a:cs typeface="Times New Roman" panose="02020603050405020304" pitchFamily="18" charset="0"/>
                      </a:endParaRPr>
                    </a:p>
                  </a:txBody>
                  <a:tcPr marL="103377" marR="103377" marT="0" marB="0" anchor="ctr"/>
                </a:tc>
                <a:tc>
                  <a:txBody>
                    <a:bodyPr/>
                    <a:lstStyle/>
                    <a:p>
                      <a:pPr algn="l">
                        <a:lnSpc>
                          <a:spcPct val="115000"/>
                        </a:lnSpc>
                        <a:spcAft>
                          <a:spcPts val="0"/>
                        </a:spcAft>
                      </a:pPr>
                      <a:r>
                        <a:rPr lang="en-SG" sz="1600" dirty="0" smtClean="0">
                          <a:solidFill>
                            <a:schemeClr val="tx1"/>
                          </a:solidFill>
                          <a:effectLst/>
                          <a:latin typeface="+mn-lt"/>
                          <a:ea typeface="SimSun" panose="02010600030101010101" pitchFamily="2" charset="-122"/>
                          <a:cs typeface="Times New Roman" panose="02020603050405020304" pitchFamily="18" charset="0"/>
                        </a:rPr>
                        <a:t>Basic</a:t>
                      </a:r>
                      <a:r>
                        <a:rPr lang="en-SG" sz="1600" baseline="0" dirty="0" smtClean="0">
                          <a:solidFill>
                            <a:schemeClr val="tx1"/>
                          </a:solidFill>
                          <a:effectLst/>
                          <a:latin typeface="+mn-lt"/>
                          <a:ea typeface="SimSun" panose="02010600030101010101" pitchFamily="2" charset="-122"/>
                          <a:cs typeface="Times New Roman" panose="02020603050405020304" pitchFamily="18" charset="0"/>
                        </a:rPr>
                        <a:t> App Usage Report: Breakdown By Usage Time Category &amp; Demographics </a:t>
                      </a:r>
                      <a:endParaRPr lang="en-SG" sz="1600" dirty="0">
                        <a:solidFill>
                          <a:schemeClr val="tx1"/>
                        </a:solidFill>
                        <a:effectLst/>
                        <a:latin typeface="+mn-lt"/>
                        <a:ea typeface="SimSun" panose="02010600030101010101" pitchFamily="2" charset="-122"/>
                        <a:cs typeface="Times New Roman" panose="02020603050405020304" pitchFamily="18" charset="0"/>
                      </a:endParaRPr>
                    </a:p>
                  </a:txBody>
                  <a:tcPr marL="103377" marR="103377" marT="0" marB="0" anchor="ctr"/>
                </a:tc>
              </a:tr>
              <a:tr h="553593">
                <a:tc>
                  <a:txBody>
                    <a:bodyPr/>
                    <a:lstStyle/>
                    <a:p>
                      <a:pPr algn="ctr">
                        <a:lnSpc>
                          <a:spcPct val="115000"/>
                        </a:lnSpc>
                        <a:spcAft>
                          <a:spcPts val="0"/>
                        </a:spcAft>
                      </a:pPr>
                      <a:r>
                        <a:rPr lang="en-US" sz="1600" baseline="0" dirty="0" smtClean="0">
                          <a:solidFill>
                            <a:schemeClr val="lt1"/>
                          </a:solidFill>
                          <a:effectLst>
                            <a:outerShdw blurRad="38100" dist="38100" dir="2700000" algn="tl">
                              <a:srgbClr val="000000">
                                <a:alpha val="43137"/>
                              </a:srgbClr>
                            </a:outerShdw>
                          </a:effectLst>
                          <a:latin typeface="+mn-lt"/>
                          <a:ea typeface="+mn-ea"/>
                          <a:cs typeface="+mn-cs"/>
                        </a:rPr>
                        <a:t>Duration Delayed</a:t>
                      </a:r>
                      <a:endParaRPr lang="en-SG" sz="1600" dirty="0">
                        <a:solidFill>
                          <a:srgbClr val="365F91"/>
                        </a:solidFill>
                        <a:effectLst>
                          <a:outerShdw blurRad="38100" dist="38100" dir="2700000" algn="tl">
                            <a:srgbClr val="000000">
                              <a:alpha val="43137"/>
                            </a:srgbClr>
                          </a:outerShdw>
                        </a:effectLst>
                        <a:latin typeface="+mn-lt"/>
                        <a:ea typeface="SimSun" panose="02010600030101010101" pitchFamily="2" charset="-122"/>
                        <a:cs typeface="Times New Roman" panose="02020603050405020304" pitchFamily="18" charset="0"/>
                      </a:endParaRPr>
                    </a:p>
                  </a:txBody>
                  <a:tcPr marL="103377" marR="103377" marT="0" marB="0" anchor="ctr"/>
                </a:tc>
                <a:tc>
                  <a:txBody>
                    <a:bodyPr/>
                    <a:lstStyle/>
                    <a:p>
                      <a:pPr algn="l">
                        <a:lnSpc>
                          <a:spcPct val="115000"/>
                        </a:lnSpc>
                        <a:spcAft>
                          <a:spcPts val="0"/>
                        </a:spcAft>
                      </a:pPr>
                      <a:r>
                        <a:rPr lang="en-SG" sz="1600" dirty="0" smtClean="0">
                          <a:solidFill>
                            <a:schemeClr val="tx1"/>
                          </a:solidFill>
                          <a:effectLst/>
                          <a:latin typeface="+mn-lt"/>
                          <a:ea typeface="SimSun" panose="02010600030101010101" pitchFamily="2" charset="-122"/>
                          <a:cs typeface="Times New Roman" panose="02020603050405020304" pitchFamily="18" charset="0"/>
                        </a:rPr>
                        <a:t>6 days</a:t>
                      </a:r>
                      <a:endParaRPr lang="en-SG" sz="1600" dirty="0">
                        <a:solidFill>
                          <a:schemeClr val="tx1"/>
                        </a:solidFill>
                        <a:effectLst/>
                        <a:latin typeface="+mn-lt"/>
                        <a:ea typeface="SimSun" panose="02010600030101010101" pitchFamily="2" charset="-122"/>
                        <a:cs typeface="Times New Roman" panose="02020603050405020304" pitchFamily="18" charset="0"/>
                      </a:endParaRPr>
                    </a:p>
                  </a:txBody>
                  <a:tcPr marL="103377" marR="103377" marT="0" marB="0" anchor="ctr"/>
                </a:tc>
              </a:tr>
              <a:tr h="736862">
                <a:tc>
                  <a:txBody>
                    <a:bodyPr/>
                    <a:lstStyle/>
                    <a:p>
                      <a:pPr algn="ctr">
                        <a:lnSpc>
                          <a:spcPct val="115000"/>
                        </a:lnSpc>
                        <a:spcAft>
                          <a:spcPts val="0"/>
                        </a:spcAft>
                      </a:pPr>
                      <a:r>
                        <a:rPr lang="en-US" sz="1600" dirty="0" smtClean="0">
                          <a:effectLst>
                            <a:outerShdw blurRad="38100" dist="38100" dir="2700000" algn="tl">
                              <a:srgbClr val="000000">
                                <a:alpha val="43137"/>
                              </a:srgbClr>
                            </a:outerShdw>
                          </a:effectLst>
                          <a:latin typeface="+mn-lt"/>
                        </a:rPr>
                        <a:t>Reason</a:t>
                      </a:r>
                      <a:endParaRPr lang="en-SG" sz="1600" dirty="0">
                        <a:solidFill>
                          <a:srgbClr val="365F91"/>
                        </a:solidFill>
                        <a:effectLst>
                          <a:outerShdw blurRad="38100" dist="38100" dir="2700000" algn="tl">
                            <a:srgbClr val="000000">
                              <a:alpha val="43137"/>
                            </a:srgbClr>
                          </a:outerShdw>
                        </a:effectLst>
                        <a:latin typeface="+mn-lt"/>
                        <a:ea typeface="SimSun" panose="02010600030101010101" pitchFamily="2" charset="-122"/>
                        <a:cs typeface="Times New Roman" panose="02020603050405020304" pitchFamily="18" charset="0"/>
                      </a:endParaRPr>
                    </a:p>
                  </a:txBody>
                  <a:tcPr marL="103377" marR="103377" marT="0" marB="0" anchor="ctr"/>
                </a:tc>
                <a:tc>
                  <a:txBody>
                    <a:bodyPr/>
                    <a:lstStyle/>
                    <a:p>
                      <a:pPr marL="342900" indent="-342900" algn="l">
                        <a:buAutoNum type="arabicPeriod"/>
                      </a:pPr>
                      <a:r>
                        <a:rPr lang="en-SG" sz="1600" dirty="0" smtClean="0">
                          <a:solidFill>
                            <a:schemeClr val="tx1"/>
                          </a:solidFill>
                          <a:latin typeface="+mn-lt"/>
                        </a:rPr>
                        <a:t>Underestimated</a:t>
                      </a:r>
                      <a:r>
                        <a:rPr lang="en-SG" sz="1600" baseline="0" dirty="0" smtClean="0">
                          <a:solidFill>
                            <a:schemeClr val="tx1"/>
                          </a:solidFill>
                          <a:latin typeface="+mn-lt"/>
                        </a:rPr>
                        <a:t> the complexity and time required of the functionality</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SG" sz="1600" baseline="0" dirty="0" smtClean="0">
                          <a:solidFill>
                            <a:schemeClr val="tx1"/>
                          </a:solidFill>
                          <a:latin typeface="+mn-lt"/>
                        </a:rPr>
                        <a:t>Misunderstood the concepts of the functionality</a:t>
                      </a:r>
                    </a:p>
                  </a:txBody>
                  <a:tcPr marL="103377" marR="103377" marT="0" marB="0" anchor="ctr"/>
                </a:tc>
              </a:tr>
              <a:tr h="553593">
                <a:tc>
                  <a:txBody>
                    <a:bodyPr/>
                    <a:lstStyle/>
                    <a:p>
                      <a:pPr algn="ctr">
                        <a:lnSpc>
                          <a:spcPct val="115000"/>
                        </a:lnSpc>
                        <a:spcAft>
                          <a:spcPts val="0"/>
                        </a:spcAft>
                      </a:pPr>
                      <a:r>
                        <a:rPr lang="en-US" sz="1600" dirty="0" smtClean="0">
                          <a:solidFill>
                            <a:schemeClr val="lt1"/>
                          </a:solidFill>
                          <a:effectLst>
                            <a:outerShdw blurRad="38100" dist="38100" dir="2700000" algn="tl">
                              <a:srgbClr val="000000">
                                <a:alpha val="43137"/>
                              </a:srgbClr>
                            </a:outerShdw>
                          </a:effectLst>
                          <a:latin typeface="+mn-lt"/>
                          <a:ea typeface="+mn-ea"/>
                          <a:cs typeface="+mn-cs"/>
                        </a:rPr>
                        <a:t>Result</a:t>
                      </a:r>
                      <a:endParaRPr lang="en-SG" sz="1600" dirty="0">
                        <a:solidFill>
                          <a:srgbClr val="365F91"/>
                        </a:solidFill>
                        <a:effectLst>
                          <a:outerShdw blurRad="38100" dist="38100" dir="2700000" algn="tl">
                            <a:srgbClr val="000000">
                              <a:alpha val="43137"/>
                            </a:srgbClr>
                          </a:outerShdw>
                        </a:effectLst>
                        <a:latin typeface="+mn-lt"/>
                        <a:ea typeface="SimSun" panose="02010600030101010101" pitchFamily="2" charset="-122"/>
                        <a:cs typeface="Times New Roman" panose="02020603050405020304" pitchFamily="18" charset="0"/>
                      </a:endParaRPr>
                    </a:p>
                  </a:txBody>
                  <a:tcPr marL="103377" marR="103377" marT="0" marB="0" anchor="ctr"/>
                </a:tc>
                <a:tc>
                  <a:txBody>
                    <a:bodyPr/>
                    <a:lstStyle/>
                    <a:p>
                      <a:pPr algn="l"/>
                      <a:r>
                        <a:rPr lang="en-SG" sz="1600" dirty="0" smtClean="0">
                          <a:solidFill>
                            <a:schemeClr val="tx1"/>
                          </a:solidFill>
                          <a:latin typeface="+mn-lt"/>
                        </a:rPr>
                        <a:t>Functionality</a:t>
                      </a:r>
                      <a:r>
                        <a:rPr lang="en-SG" sz="1600" baseline="0" dirty="0" smtClean="0">
                          <a:solidFill>
                            <a:schemeClr val="tx1"/>
                          </a:solidFill>
                          <a:latin typeface="+mn-lt"/>
                        </a:rPr>
                        <a:t> is partially completed but will be delayed for 6 days</a:t>
                      </a:r>
                      <a:endParaRPr lang="en-SG" sz="1600" dirty="0">
                        <a:solidFill>
                          <a:schemeClr val="tx1"/>
                        </a:solidFill>
                        <a:latin typeface="+mn-lt"/>
                      </a:endParaRPr>
                    </a:p>
                  </a:txBody>
                  <a:tcPr marL="103377" marR="103377" marT="0" marB="0" anchor="ctr"/>
                </a:tc>
              </a:tr>
              <a:tr h="2113796">
                <a:tc>
                  <a:txBody>
                    <a:bodyPr/>
                    <a:lstStyle/>
                    <a:p>
                      <a:pPr algn="ctr">
                        <a:lnSpc>
                          <a:spcPct val="115000"/>
                        </a:lnSpc>
                        <a:spcAft>
                          <a:spcPts val="0"/>
                        </a:spcAft>
                      </a:pPr>
                      <a:r>
                        <a:rPr lang="en-US" sz="1600" dirty="0" smtClean="0">
                          <a:solidFill>
                            <a:schemeClr val="lt1"/>
                          </a:solidFill>
                          <a:effectLst>
                            <a:outerShdw blurRad="38100" dist="38100" dir="2700000" algn="tl">
                              <a:srgbClr val="000000">
                                <a:alpha val="43137"/>
                              </a:srgbClr>
                            </a:outerShdw>
                          </a:effectLst>
                          <a:latin typeface="+mn-lt"/>
                          <a:ea typeface="+mn-ea"/>
                          <a:cs typeface="+mn-cs"/>
                        </a:rPr>
                        <a:t>Mitigation</a:t>
                      </a:r>
                      <a:r>
                        <a:rPr lang="en-US" sz="1600" baseline="0" dirty="0" smtClean="0">
                          <a:solidFill>
                            <a:schemeClr val="lt1"/>
                          </a:solidFill>
                          <a:effectLst>
                            <a:outerShdw blurRad="38100" dist="38100" dir="2700000" algn="tl">
                              <a:srgbClr val="000000">
                                <a:alpha val="43137"/>
                              </a:srgbClr>
                            </a:outerShdw>
                          </a:effectLst>
                          <a:latin typeface="+mn-lt"/>
                          <a:ea typeface="+mn-ea"/>
                          <a:cs typeface="+mn-cs"/>
                        </a:rPr>
                        <a:t> Plan</a:t>
                      </a:r>
                      <a:endParaRPr lang="en-SG" sz="1600" dirty="0">
                        <a:solidFill>
                          <a:srgbClr val="365F91"/>
                        </a:solidFill>
                        <a:effectLst>
                          <a:outerShdw blurRad="38100" dist="38100" dir="2700000" algn="tl">
                            <a:srgbClr val="000000">
                              <a:alpha val="43137"/>
                            </a:srgbClr>
                          </a:outerShdw>
                        </a:effectLst>
                        <a:latin typeface="+mn-lt"/>
                        <a:ea typeface="SimSun" panose="02010600030101010101" pitchFamily="2" charset="-122"/>
                        <a:cs typeface="Times New Roman" panose="02020603050405020304" pitchFamily="18" charset="0"/>
                      </a:endParaRPr>
                    </a:p>
                  </a:txBody>
                  <a:tcPr marL="103377" marR="103377"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0000"/>
                          </a:solidFill>
                        </a:rPr>
                        <a:t>Smartphone</a:t>
                      </a:r>
                      <a:r>
                        <a:rPr lang="en-US" sz="1600" baseline="0" dirty="0" smtClean="0">
                          <a:solidFill>
                            <a:srgbClr val="000000"/>
                          </a:solidFill>
                        </a:rPr>
                        <a:t> Overuse Report is reassigned to another pair-programmers (SHUWEI &amp; JEREMY). The pair-programmers (JASON &amp; YONG SIANG) continue with </a:t>
                      </a:r>
                      <a:r>
                        <a:rPr lang="en-SG" sz="1600" dirty="0" smtClean="0">
                          <a:solidFill>
                            <a:schemeClr val="tx1"/>
                          </a:solidFill>
                          <a:effectLst/>
                          <a:latin typeface="+mn-lt"/>
                          <a:ea typeface="SimSun" panose="02010600030101010101" pitchFamily="2" charset="-122"/>
                          <a:cs typeface="Times New Roman" panose="02020603050405020304" pitchFamily="18" charset="0"/>
                        </a:rPr>
                        <a:t>Basic</a:t>
                      </a:r>
                      <a:r>
                        <a:rPr lang="en-SG" sz="1600" baseline="0" dirty="0" smtClean="0">
                          <a:solidFill>
                            <a:schemeClr val="tx1"/>
                          </a:solidFill>
                          <a:effectLst/>
                          <a:latin typeface="+mn-lt"/>
                          <a:ea typeface="SimSun" panose="02010600030101010101" pitchFamily="2" charset="-122"/>
                          <a:cs typeface="Times New Roman" panose="02020603050405020304" pitchFamily="18" charset="0"/>
                        </a:rPr>
                        <a:t> App Usage Report: Breakdown By Usage Time Category &amp; Demographics. </a:t>
                      </a:r>
                      <a:endParaRPr lang="en-US" sz="1600" dirty="0" smtClean="0">
                        <a:solidFill>
                          <a:srgbClr val="000000"/>
                        </a:solidFill>
                      </a:endParaRPr>
                    </a:p>
                    <a:p>
                      <a:endParaRPr lang="en-US" sz="1600" dirty="0" smtClean="0">
                        <a:solidFill>
                          <a:srgbClr val="000000"/>
                        </a:solidFill>
                      </a:endParaRPr>
                    </a:p>
                    <a:p>
                      <a:r>
                        <a:rPr lang="en-US" sz="1600" dirty="0" smtClean="0">
                          <a:solidFill>
                            <a:srgbClr val="000000"/>
                          </a:solidFill>
                        </a:rPr>
                        <a:t>Continue</a:t>
                      </a:r>
                      <a:r>
                        <a:rPr lang="en-US" sz="1600" baseline="0" dirty="0" smtClean="0">
                          <a:solidFill>
                            <a:srgbClr val="000000"/>
                          </a:solidFill>
                        </a:rPr>
                        <a:t> other functionalities as scheduled. </a:t>
                      </a:r>
                      <a:r>
                        <a:rPr lang="en-US" sz="1600" dirty="0" smtClean="0">
                          <a:solidFill>
                            <a:srgbClr val="000000"/>
                          </a:solidFill>
                        </a:rPr>
                        <a:t>A buffer day</a:t>
                      </a:r>
                      <a:r>
                        <a:rPr lang="en-US" sz="1600" baseline="0" dirty="0" smtClean="0">
                          <a:solidFill>
                            <a:srgbClr val="000000"/>
                          </a:solidFill>
                        </a:rPr>
                        <a:t> </a:t>
                      </a:r>
                      <a:r>
                        <a:rPr lang="en-US" sz="1600" dirty="0" smtClean="0">
                          <a:solidFill>
                            <a:srgbClr val="000000"/>
                          </a:solidFill>
                        </a:rPr>
                        <a:t>(12</a:t>
                      </a:r>
                      <a:r>
                        <a:rPr lang="en-US" sz="1600" baseline="0" dirty="0" smtClean="0">
                          <a:solidFill>
                            <a:srgbClr val="000000"/>
                          </a:solidFill>
                        </a:rPr>
                        <a:t> Oct</a:t>
                      </a:r>
                      <a:r>
                        <a:rPr lang="en-US" sz="1600" dirty="0" smtClean="0">
                          <a:solidFill>
                            <a:srgbClr val="000000"/>
                          </a:solidFill>
                        </a:rPr>
                        <a:t>) is used to work</a:t>
                      </a:r>
                      <a:r>
                        <a:rPr lang="en-US" sz="1600" baseline="0" dirty="0" smtClean="0">
                          <a:solidFill>
                            <a:srgbClr val="000000"/>
                          </a:solidFill>
                        </a:rPr>
                        <a:t> on it  </a:t>
                      </a:r>
                      <a:r>
                        <a:rPr lang="en-US" sz="1600" baseline="0" dirty="0" smtClean="0">
                          <a:solidFill>
                            <a:srgbClr val="FF0000"/>
                          </a:solidFill>
                        </a:rPr>
                        <a:t>*</a:t>
                      </a:r>
                      <a:r>
                        <a:rPr lang="en-US" sz="1600" baseline="0" dirty="0" smtClean="0">
                          <a:solidFill>
                            <a:srgbClr val="000000"/>
                          </a:solidFill>
                        </a:rPr>
                        <a:t>Functionality is completed on 12 Oct</a:t>
                      </a:r>
                      <a:r>
                        <a:rPr lang="en-US" sz="1600" baseline="0" dirty="0" smtClean="0">
                          <a:solidFill>
                            <a:srgbClr val="FF0000"/>
                          </a:solidFill>
                        </a:rPr>
                        <a:t>*</a:t>
                      </a:r>
                    </a:p>
                    <a:p>
                      <a:endParaRPr lang="en-US" sz="1600" baseline="0" dirty="0" smtClean="0">
                        <a:solidFill>
                          <a:srgbClr val="000000"/>
                        </a:solidFill>
                      </a:endParaRPr>
                    </a:p>
                    <a:p>
                      <a:r>
                        <a:rPr lang="en-US" sz="1600" baseline="0" dirty="0" smtClean="0">
                          <a:solidFill>
                            <a:srgbClr val="000000"/>
                          </a:solidFill>
                        </a:rPr>
                        <a:t>Testing have not been conducted and will be done on the coming scheduled testing session on 24 Oct.</a:t>
                      </a:r>
                      <a:endParaRPr lang="en-SG" sz="1600" dirty="0" smtClean="0">
                        <a:solidFill>
                          <a:srgbClr val="000000"/>
                        </a:solidFill>
                      </a:endParaRPr>
                    </a:p>
                  </a:txBody>
                  <a:tcPr marL="103377" marR="103377" marT="0" marB="0" anchor="ctr"/>
                </a:tc>
              </a:tr>
            </a:tbl>
          </a:graphicData>
        </a:graphic>
      </p:graphicFrame>
    </p:spTree>
    <p:extLst>
      <p:ext uri="{BB962C8B-B14F-4D97-AF65-F5344CB8AC3E}">
        <p14:creationId xmlns:p14="http://schemas.microsoft.com/office/powerpoint/2010/main" val="1224880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431" y="484632"/>
            <a:ext cx="10649927" cy="1609344"/>
          </a:xfrm>
        </p:spPr>
        <p:txBody>
          <a:bodyPr/>
          <a:lstStyle/>
          <a:p>
            <a:r>
              <a:rPr lang="en-SG" dirty="0"/>
              <a:t>deviation from the planned schedule?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13264326"/>
              </p:ext>
            </p:extLst>
          </p:nvPr>
        </p:nvGraphicFramePr>
        <p:xfrm>
          <a:off x="1017431" y="1825466"/>
          <a:ext cx="10097038" cy="3385690"/>
        </p:xfrm>
        <a:graphic>
          <a:graphicData uri="http://schemas.openxmlformats.org/drawingml/2006/table">
            <a:tbl>
              <a:tblPr firstRow="1" firstCol="1" bandRow="1">
                <a:tableStyleId>{21E4AEA4-8DFA-4A89-87EB-49C32662AFE0}</a:tableStyleId>
              </a:tblPr>
              <a:tblGrid>
                <a:gridCol w="1713417"/>
                <a:gridCol w="8383621"/>
              </a:tblGrid>
              <a:tr h="425365">
                <a:tc gridSpan="2">
                  <a:txBody>
                    <a:bodyPr/>
                    <a:lstStyle/>
                    <a:p>
                      <a:pPr algn="ctr">
                        <a:lnSpc>
                          <a:spcPct val="115000"/>
                        </a:lnSpc>
                        <a:spcAft>
                          <a:spcPts val="0"/>
                        </a:spcAft>
                      </a:pPr>
                      <a:r>
                        <a:rPr lang="en-US" sz="1600" dirty="0">
                          <a:effectLst>
                            <a:outerShdw blurRad="38100" dist="38100" dir="2700000" algn="tl">
                              <a:srgbClr val="000000">
                                <a:alpha val="43137"/>
                              </a:srgbClr>
                            </a:outerShdw>
                          </a:effectLst>
                          <a:latin typeface="+mn-lt"/>
                        </a:rPr>
                        <a:t>Iteration Schedule Metrics</a:t>
                      </a:r>
                      <a:endParaRPr lang="en-SG" sz="1600" dirty="0">
                        <a:solidFill>
                          <a:srgbClr val="365F91"/>
                        </a:solidFill>
                        <a:effectLst>
                          <a:outerShdw blurRad="38100" dist="38100" dir="2700000" algn="tl">
                            <a:srgbClr val="000000">
                              <a:alpha val="43137"/>
                            </a:srgbClr>
                          </a:outerShdw>
                        </a:effectLst>
                        <a:latin typeface="+mn-lt"/>
                        <a:ea typeface="SimSun" panose="02010600030101010101" pitchFamily="2" charset="-122"/>
                        <a:cs typeface="Times New Roman" panose="02020603050405020304" pitchFamily="18" charset="0"/>
                      </a:endParaRPr>
                    </a:p>
                  </a:txBody>
                  <a:tcPr marL="103377" marR="103377" marT="0" marB="0" anchor="ctr"/>
                </a:tc>
                <a:tc hMerge="1">
                  <a:txBody>
                    <a:bodyPr/>
                    <a:lstStyle/>
                    <a:p>
                      <a:endParaRPr lang="en-SG"/>
                    </a:p>
                  </a:txBody>
                  <a:tcPr/>
                </a:tc>
              </a:tr>
              <a:tr h="592065">
                <a:tc>
                  <a:txBody>
                    <a:bodyPr/>
                    <a:lstStyle/>
                    <a:p>
                      <a:pPr algn="ctr">
                        <a:lnSpc>
                          <a:spcPct val="115000"/>
                        </a:lnSpc>
                        <a:spcAft>
                          <a:spcPts val="0"/>
                        </a:spcAft>
                      </a:pPr>
                      <a:r>
                        <a:rPr lang="en-US" sz="1600" dirty="0" smtClean="0">
                          <a:effectLst>
                            <a:outerShdw blurRad="38100" dist="38100" dir="2700000" algn="tl">
                              <a:srgbClr val="000000">
                                <a:alpha val="43137"/>
                              </a:srgbClr>
                            </a:outerShdw>
                          </a:effectLst>
                          <a:latin typeface="+mn-lt"/>
                        </a:rPr>
                        <a:t>Description</a:t>
                      </a:r>
                      <a:endParaRPr lang="en-SG" sz="1600" dirty="0">
                        <a:solidFill>
                          <a:srgbClr val="365F91"/>
                        </a:solidFill>
                        <a:effectLst>
                          <a:outerShdw blurRad="38100" dist="38100" dir="2700000" algn="tl">
                            <a:srgbClr val="000000">
                              <a:alpha val="43137"/>
                            </a:srgbClr>
                          </a:outerShdw>
                        </a:effectLst>
                        <a:latin typeface="+mn-lt"/>
                        <a:ea typeface="SimSun" panose="02010600030101010101" pitchFamily="2" charset="-122"/>
                        <a:cs typeface="Times New Roman" panose="02020603050405020304" pitchFamily="18" charset="0"/>
                      </a:endParaRPr>
                    </a:p>
                  </a:txBody>
                  <a:tcPr marL="103377" marR="103377" marT="0" marB="0" anchor="ctr"/>
                </a:tc>
                <a:tc>
                  <a:txBody>
                    <a:bodyPr/>
                    <a:lstStyle/>
                    <a:p>
                      <a:pPr algn="l">
                        <a:lnSpc>
                          <a:spcPct val="115000"/>
                        </a:lnSpc>
                        <a:spcAft>
                          <a:spcPts val="0"/>
                        </a:spcAft>
                      </a:pPr>
                      <a:r>
                        <a:rPr lang="en-SG" sz="1600" dirty="0" smtClean="0">
                          <a:solidFill>
                            <a:schemeClr val="tx1"/>
                          </a:solidFill>
                          <a:effectLst/>
                          <a:latin typeface="+mn-lt"/>
                          <a:ea typeface="SimSun" panose="02010600030101010101" pitchFamily="2" charset="-122"/>
                          <a:cs typeface="Times New Roman" panose="02020603050405020304" pitchFamily="18" charset="0"/>
                        </a:rPr>
                        <a:t>Top-K App Usage Report </a:t>
                      </a:r>
                      <a:endParaRPr lang="en-SG" sz="1600" dirty="0">
                        <a:solidFill>
                          <a:schemeClr val="tx1"/>
                        </a:solidFill>
                        <a:effectLst/>
                        <a:latin typeface="+mn-lt"/>
                        <a:ea typeface="SimSun" panose="02010600030101010101" pitchFamily="2" charset="-122"/>
                        <a:cs typeface="Times New Roman" panose="02020603050405020304" pitchFamily="18" charset="0"/>
                      </a:endParaRPr>
                    </a:p>
                  </a:txBody>
                  <a:tcPr marL="103377" marR="103377" marT="0" marB="0" anchor="ctr"/>
                </a:tc>
              </a:tr>
              <a:tr h="592065">
                <a:tc>
                  <a:txBody>
                    <a:bodyPr/>
                    <a:lstStyle/>
                    <a:p>
                      <a:pPr algn="ctr">
                        <a:lnSpc>
                          <a:spcPct val="115000"/>
                        </a:lnSpc>
                        <a:spcAft>
                          <a:spcPts val="0"/>
                        </a:spcAft>
                      </a:pPr>
                      <a:r>
                        <a:rPr lang="en-US" sz="1600" baseline="0" dirty="0" smtClean="0">
                          <a:solidFill>
                            <a:schemeClr val="lt1"/>
                          </a:solidFill>
                          <a:effectLst>
                            <a:outerShdw blurRad="38100" dist="38100" dir="2700000" algn="tl">
                              <a:srgbClr val="000000">
                                <a:alpha val="43137"/>
                              </a:srgbClr>
                            </a:outerShdw>
                          </a:effectLst>
                          <a:latin typeface="+mn-lt"/>
                          <a:ea typeface="+mn-ea"/>
                          <a:cs typeface="+mn-cs"/>
                        </a:rPr>
                        <a:t>Duration Delayed</a:t>
                      </a:r>
                      <a:endParaRPr lang="en-SG" sz="1600" dirty="0">
                        <a:solidFill>
                          <a:srgbClr val="365F91"/>
                        </a:solidFill>
                        <a:effectLst>
                          <a:outerShdw blurRad="38100" dist="38100" dir="2700000" algn="tl">
                            <a:srgbClr val="000000">
                              <a:alpha val="43137"/>
                            </a:srgbClr>
                          </a:outerShdw>
                        </a:effectLst>
                        <a:latin typeface="+mn-lt"/>
                        <a:ea typeface="SimSun" panose="02010600030101010101" pitchFamily="2" charset="-122"/>
                        <a:cs typeface="Times New Roman" panose="02020603050405020304" pitchFamily="18" charset="0"/>
                      </a:endParaRPr>
                    </a:p>
                  </a:txBody>
                  <a:tcPr marL="103377" marR="103377" marT="0" marB="0" anchor="ctr"/>
                </a:tc>
                <a:tc>
                  <a:txBody>
                    <a:bodyPr/>
                    <a:lstStyle/>
                    <a:p>
                      <a:pPr algn="l">
                        <a:lnSpc>
                          <a:spcPct val="115000"/>
                        </a:lnSpc>
                        <a:spcAft>
                          <a:spcPts val="0"/>
                        </a:spcAft>
                      </a:pPr>
                      <a:r>
                        <a:rPr lang="en-SG" sz="1600" dirty="0" smtClean="0">
                          <a:solidFill>
                            <a:schemeClr val="tx1"/>
                          </a:solidFill>
                          <a:effectLst/>
                          <a:latin typeface="+mn-lt"/>
                          <a:ea typeface="SimSun" panose="02010600030101010101" pitchFamily="2" charset="-122"/>
                          <a:cs typeface="Times New Roman" panose="02020603050405020304" pitchFamily="18" charset="0"/>
                        </a:rPr>
                        <a:t>1.48</a:t>
                      </a:r>
                      <a:r>
                        <a:rPr lang="en-SG" sz="1600" baseline="0" dirty="0" smtClean="0">
                          <a:solidFill>
                            <a:schemeClr val="tx1"/>
                          </a:solidFill>
                          <a:effectLst/>
                          <a:latin typeface="+mn-lt"/>
                          <a:ea typeface="SimSun" panose="02010600030101010101" pitchFamily="2" charset="-122"/>
                          <a:cs typeface="Times New Roman" panose="02020603050405020304" pitchFamily="18" charset="0"/>
                        </a:rPr>
                        <a:t> hrs</a:t>
                      </a:r>
                      <a:endParaRPr lang="en-SG" sz="1600" dirty="0">
                        <a:solidFill>
                          <a:schemeClr val="tx1"/>
                        </a:solidFill>
                        <a:effectLst/>
                        <a:latin typeface="+mn-lt"/>
                        <a:ea typeface="SimSun" panose="02010600030101010101" pitchFamily="2" charset="-122"/>
                        <a:cs typeface="Times New Roman" panose="02020603050405020304" pitchFamily="18" charset="0"/>
                      </a:endParaRPr>
                    </a:p>
                  </a:txBody>
                  <a:tcPr marL="103377" marR="103377" marT="0" marB="0" anchor="ctr"/>
                </a:tc>
              </a:tr>
              <a:tr h="592065">
                <a:tc>
                  <a:txBody>
                    <a:bodyPr/>
                    <a:lstStyle/>
                    <a:p>
                      <a:pPr algn="ctr">
                        <a:lnSpc>
                          <a:spcPct val="115000"/>
                        </a:lnSpc>
                        <a:spcAft>
                          <a:spcPts val="0"/>
                        </a:spcAft>
                      </a:pPr>
                      <a:r>
                        <a:rPr lang="en-US" sz="1600" dirty="0" smtClean="0">
                          <a:effectLst>
                            <a:outerShdw blurRad="38100" dist="38100" dir="2700000" algn="tl">
                              <a:srgbClr val="000000">
                                <a:alpha val="43137"/>
                              </a:srgbClr>
                            </a:outerShdw>
                          </a:effectLst>
                          <a:latin typeface="+mn-lt"/>
                        </a:rPr>
                        <a:t>Reason</a:t>
                      </a:r>
                      <a:endParaRPr lang="en-SG" sz="1600" dirty="0">
                        <a:solidFill>
                          <a:srgbClr val="365F91"/>
                        </a:solidFill>
                        <a:effectLst>
                          <a:outerShdw blurRad="38100" dist="38100" dir="2700000" algn="tl">
                            <a:srgbClr val="000000">
                              <a:alpha val="43137"/>
                            </a:srgbClr>
                          </a:outerShdw>
                        </a:effectLst>
                        <a:latin typeface="+mn-lt"/>
                        <a:ea typeface="SimSun" panose="02010600030101010101" pitchFamily="2" charset="-122"/>
                        <a:cs typeface="Times New Roman" panose="02020603050405020304" pitchFamily="18" charset="0"/>
                      </a:endParaRPr>
                    </a:p>
                  </a:txBody>
                  <a:tcPr marL="103377" marR="103377" marT="0" marB="0" anchor="ctr"/>
                </a:tc>
                <a:tc>
                  <a:txBody>
                    <a:bodyPr/>
                    <a:lstStyle/>
                    <a:p>
                      <a:pPr marL="0" indent="0" algn="l">
                        <a:buNone/>
                      </a:pPr>
                      <a:r>
                        <a:rPr lang="en-SG" sz="1600" dirty="0" smtClean="0">
                          <a:solidFill>
                            <a:schemeClr val="tx1"/>
                          </a:solidFill>
                          <a:latin typeface="+mn-lt"/>
                        </a:rPr>
                        <a:t>Underestimated</a:t>
                      </a:r>
                      <a:r>
                        <a:rPr lang="en-SG" sz="1600" baseline="0" dirty="0" smtClean="0">
                          <a:solidFill>
                            <a:schemeClr val="tx1"/>
                          </a:solidFill>
                          <a:latin typeface="+mn-lt"/>
                        </a:rPr>
                        <a:t> the complexity and time required of the functionality</a:t>
                      </a:r>
                    </a:p>
                  </a:txBody>
                  <a:tcPr marL="103377" marR="103377" marT="0" marB="0" anchor="ctr"/>
                </a:tc>
              </a:tr>
              <a:tr h="592065">
                <a:tc>
                  <a:txBody>
                    <a:bodyPr/>
                    <a:lstStyle/>
                    <a:p>
                      <a:pPr algn="ctr">
                        <a:lnSpc>
                          <a:spcPct val="115000"/>
                        </a:lnSpc>
                        <a:spcAft>
                          <a:spcPts val="0"/>
                        </a:spcAft>
                      </a:pPr>
                      <a:r>
                        <a:rPr lang="en-US" sz="1600" dirty="0" smtClean="0">
                          <a:solidFill>
                            <a:schemeClr val="lt1"/>
                          </a:solidFill>
                          <a:effectLst>
                            <a:outerShdw blurRad="38100" dist="38100" dir="2700000" algn="tl">
                              <a:srgbClr val="000000">
                                <a:alpha val="43137"/>
                              </a:srgbClr>
                            </a:outerShdw>
                          </a:effectLst>
                          <a:latin typeface="+mn-lt"/>
                          <a:ea typeface="+mn-ea"/>
                          <a:cs typeface="+mn-cs"/>
                        </a:rPr>
                        <a:t>Result</a:t>
                      </a:r>
                      <a:endParaRPr lang="en-SG" sz="1600" dirty="0">
                        <a:solidFill>
                          <a:srgbClr val="365F91"/>
                        </a:solidFill>
                        <a:effectLst>
                          <a:outerShdw blurRad="38100" dist="38100" dir="2700000" algn="tl">
                            <a:srgbClr val="000000">
                              <a:alpha val="43137"/>
                            </a:srgbClr>
                          </a:outerShdw>
                        </a:effectLst>
                        <a:latin typeface="+mn-lt"/>
                        <a:ea typeface="SimSun" panose="02010600030101010101" pitchFamily="2" charset="-122"/>
                        <a:cs typeface="Times New Roman" panose="02020603050405020304" pitchFamily="18" charset="0"/>
                      </a:endParaRPr>
                    </a:p>
                  </a:txBody>
                  <a:tcPr marL="103377" marR="103377" marT="0" marB="0" anchor="ctr"/>
                </a:tc>
                <a:tc>
                  <a:txBody>
                    <a:bodyPr/>
                    <a:lstStyle/>
                    <a:p>
                      <a:pPr algn="l"/>
                      <a:r>
                        <a:rPr lang="en-SG" sz="1600" dirty="0" smtClean="0">
                          <a:solidFill>
                            <a:schemeClr val="tx1"/>
                          </a:solidFill>
                          <a:latin typeface="+mn-lt"/>
                        </a:rPr>
                        <a:t>Functionality</a:t>
                      </a:r>
                      <a:r>
                        <a:rPr lang="en-SG" sz="1600" baseline="0" dirty="0" smtClean="0">
                          <a:solidFill>
                            <a:schemeClr val="tx1"/>
                          </a:solidFill>
                          <a:latin typeface="+mn-lt"/>
                        </a:rPr>
                        <a:t> has successfully completed</a:t>
                      </a:r>
                      <a:endParaRPr lang="en-SG" sz="1600" dirty="0">
                        <a:solidFill>
                          <a:schemeClr val="tx1"/>
                        </a:solidFill>
                        <a:latin typeface="+mn-lt"/>
                      </a:endParaRPr>
                    </a:p>
                  </a:txBody>
                  <a:tcPr marL="103377" marR="103377" marT="0" marB="0" anchor="ctr"/>
                </a:tc>
              </a:tr>
              <a:tr h="592065">
                <a:tc>
                  <a:txBody>
                    <a:bodyPr/>
                    <a:lstStyle/>
                    <a:p>
                      <a:pPr algn="ctr">
                        <a:lnSpc>
                          <a:spcPct val="115000"/>
                        </a:lnSpc>
                        <a:spcAft>
                          <a:spcPts val="0"/>
                        </a:spcAft>
                      </a:pPr>
                      <a:r>
                        <a:rPr lang="en-US" sz="1600" dirty="0" smtClean="0">
                          <a:solidFill>
                            <a:schemeClr val="lt1"/>
                          </a:solidFill>
                          <a:effectLst>
                            <a:outerShdw blurRad="38100" dist="38100" dir="2700000" algn="tl">
                              <a:srgbClr val="000000">
                                <a:alpha val="43137"/>
                              </a:srgbClr>
                            </a:outerShdw>
                          </a:effectLst>
                          <a:latin typeface="+mn-lt"/>
                          <a:ea typeface="+mn-ea"/>
                          <a:cs typeface="+mn-cs"/>
                        </a:rPr>
                        <a:t>Mitigation</a:t>
                      </a:r>
                      <a:r>
                        <a:rPr lang="en-US" sz="1600" baseline="0" dirty="0" smtClean="0">
                          <a:solidFill>
                            <a:schemeClr val="lt1"/>
                          </a:solidFill>
                          <a:effectLst>
                            <a:outerShdw blurRad="38100" dist="38100" dir="2700000" algn="tl">
                              <a:srgbClr val="000000">
                                <a:alpha val="43137"/>
                              </a:srgbClr>
                            </a:outerShdw>
                          </a:effectLst>
                          <a:latin typeface="+mn-lt"/>
                          <a:ea typeface="+mn-ea"/>
                          <a:cs typeface="+mn-cs"/>
                        </a:rPr>
                        <a:t> Plan</a:t>
                      </a:r>
                      <a:endParaRPr lang="en-SG" sz="1600" dirty="0">
                        <a:solidFill>
                          <a:srgbClr val="365F91"/>
                        </a:solidFill>
                        <a:effectLst>
                          <a:outerShdw blurRad="38100" dist="38100" dir="2700000" algn="tl">
                            <a:srgbClr val="000000">
                              <a:alpha val="43137"/>
                            </a:srgbClr>
                          </a:outerShdw>
                        </a:effectLst>
                        <a:latin typeface="+mn-lt"/>
                        <a:ea typeface="SimSun" panose="02010600030101010101" pitchFamily="2" charset="-122"/>
                        <a:cs typeface="Times New Roman" panose="02020603050405020304" pitchFamily="18" charset="0"/>
                      </a:endParaRPr>
                    </a:p>
                  </a:txBody>
                  <a:tcPr marL="103377" marR="103377" marT="0" marB="0" anchor="ctr"/>
                </a:tc>
                <a:tc>
                  <a:txBody>
                    <a:bodyPr/>
                    <a:lstStyle/>
                    <a:p>
                      <a:pPr algn="l"/>
                      <a:r>
                        <a:rPr lang="en-SG" sz="1600" dirty="0" smtClean="0">
                          <a:solidFill>
                            <a:schemeClr val="tx1"/>
                          </a:solidFill>
                          <a:latin typeface="+mn-lt"/>
                        </a:rPr>
                        <a:t>Pair-programmers</a:t>
                      </a:r>
                      <a:r>
                        <a:rPr lang="en-SG" sz="1600" baseline="0" dirty="0" smtClean="0">
                          <a:solidFill>
                            <a:schemeClr val="tx1"/>
                          </a:solidFill>
                          <a:latin typeface="+mn-lt"/>
                        </a:rPr>
                        <a:t> coded over-time to complete the functionality</a:t>
                      </a:r>
                      <a:endParaRPr lang="en-SG" sz="1600" dirty="0">
                        <a:solidFill>
                          <a:schemeClr val="tx1"/>
                        </a:solidFill>
                        <a:latin typeface="+mn-lt"/>
                      </a:endParaRPr>
                    </a:p>
                  </a:txBody>
                  <a:tcPr marL="103377" marR="103377" marT="0" marB="0" anchor="ctr"/>
                </a:tc>
              </a:tr>
            </a:tbl>
          </a:graphicData>
        </a:graphic>
      </p:graphicFrame>
    </p:spTree>
    <p:extLst>
      <p:ext uri="{BB962C8B-B14F-4D97-AF65-F5344CB8AC3E}">
        <p14:creationId xmlns:p14="http://schemas.microsoft.com/office/powerpoint/2010/main" val="405651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431" y="484632"/>
            <a:ext cx="10649927" cy="1609344"/>
          </a:xfrm>
        </p:spPr>
        <p:txBody>
          <a:bodyPr/>
          <a:lstStyle/>
          <a:p>
            <a:r>
              <a:rPr lang="en-SG" dirty="0"/>
              <a:t>deviation from the planned schedule?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43540576"/>
              </p:ext>
            </p:extLst>
          </p:nvPr>
        </p:nvGraphicFramePr>
        <p:xfrm>
          <a:off x="1017431" y="1825466"/>
          <a:ext cx="10097038" cy="3385690"/>
        </p:xfrm>
        <a:graphic>
          <a:graphicData uri="http://schemas.openxmlformats.org/drawingml/2006/table">
            <a:tbl>
              <a:tblPr firstRow="1" firstCol="1" bandRow="1">
                <a:tableStyleId>{21E4AEA4-8DFA-4A89-87EB-49C32662AFE0}</a:tableStyleId>
              </a:tblPr>
              <a:tblGrid>
                <a:gridCol w="1713417"/>
                <a:gridCol w="8383621"/>
              </a:tblGrid>
              <a:tr h="425365">
                <a:tc gridSpan="2">
                  <a:txBody>
                    <a:bodyPr/>
                    <a:lstStyle/>
                    <a:p>
                      <a:pPr algn="ctr">
                        <a:lnSpc>
                          <a:spcPct val="115000"/>
                        </a:lnSpc>
                        <a:spcAft>
                          <a:spcPts val="0"/>
                        </a:spcAft>
                      </a:pPr>
                      <a:r>
                        <a:rPr lang="en-US" sz="1600" dirty="0">
                          <a:effectLst>
                            <a:outerShdw blurRad="38100" dist="38100" dir="2700000" algn="tl">
                              <a:srgbClr val="000000">
                                <a:alpha val="43137"/>
                              </a:srgbClr>
                            </a:outerShdw>
                          </a:effectLst>
                          <a:latin typeface="+mn-lt"/>
                        </a:rPr>
                        <a:t>Iteration Schedule Metrics</a:t>
                      </a:r>
                      <a:endParaRPr lang="en-SG" sz="1600" dirty="0">
                        <a:solidFill>
                          <a:srgbClr val="365F91"/>
                        </a:solidFill>
                        <a:effectLst>
                          <a:outerShdw blurRad="38100" dist="38100" dir="2700000" algn="tl">
                            <a:srgbClr val="000000">
                              <a:alpha val="43137"/>
                            </a:srgbClr>
                          </a:outerShdw>
                        </a:effectLst>
                        <a:latin typeface="+mn-lt"/>
                        <a:ea typeface="SimSun" panose="02010600030101010101" pitchFamily="2" charset="-122"/>
                        <a:cs typeface="Times New Roman" panose="02020603050405020304" pitchFamily="18" charset="0"/>
                      </a:endParaRPr>
                    </a:p>
                  </a:txBody>
                  <a:tcPr marL="103377" marR="103377" marT="0" marB="0" anchor="ctr"/>
                </a:tc>
                <a:tc hMerge="1">
                  <a:txBody>
                    <a:bodyPr/>
                    <a:lstStyle/>
                    <a:p>
                      <a:endParaRPr lang="en-SG"/>
                    </a:p>
                  </a:txBody>
                  <a:tcPr/>
                </a:tc>
              </a:tr>
              <a:tr h="592065">
                <a:tc>
                  <a:txBody>
                    <a:bodyPr/>
                    <a:lstStyle/>
                    <a:p>
                      <a:pPr algn="ctr">
                        <a:lnSpc>
                          <a:spcPct val="115000"/>
                        </a:lnSpc>
                        <a:spcAft>
                          <a:spcPts val="0"/>
                        </a:spcAft>
                      </a:pPr>
                      <a:r>
                        <a:rPr lang="en-US" sz="1600" dirty="0" smtClean="0">
                          <a:effectLst>
                            <a:outerShdw blurRad="38100" dist="38100" dir="2700000" algn="tl">
                              <a:srgbClr val="000000">
                                <a:alpha val="43137"/>
                              </a:srgbClr>
                            </a:outerShdw>
                          </a:effectLst>
                          <a:latin typeface="+mn-lt"/>
                        </a:rPr>
                        <a:t>Description</a:t>
                      </a:r>
                      <a:endParaRPr lang="en-SG" sz="1600" dirty="0">
                        <a:solidFill>
                          <a:srgbClr val="365F91"/>
                        </a:solidFill>
                        <a:effectLst>
                          <a:outerShdw blurRad="38100" dist="38100" dir="2700000" algn="tl">
                            <a:srgbClr val="000000">
                              <a:alpha val="43137"/>
                            </a:srgbClr>
                          </a:outerShdw>
                        </a:effectLst>
                        <a:latin typeface="+mn-lt"/>
                        <a:ea typeface="SimSun" panose="02010600030101010101" pitchFamily="2" charset="-122"/>
                        <a:cs typeface="Times New Roman" panose="02020603050405020304" pitchFamily="18" charset="0"/>
                      </a:endParaRPr>
                    </a:p>
                  </a:txBody>
                  <a:tcPr marL="103377" marR="103377" marT="0" marB="0" anchor="ct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SG" sz="1600" b="0" dirty="0" smtClean="0">
                          <a:solidFill>
                            <a:schemeClr val="tx1"/>
                          </a:solidFill>
                          <a:effectLst/>
                          <a:latin typeface="+mn-lt"/>
                          <a:ea typeface="SimSun" panose="02010600030101010101" pitchFamily="2" charset="-122"/>
                          <a:cs typeface="Times New Roman" panose="02020603050405020304" pitchFamily="18" charset="0"/>
                        </a:rPr>
                        <a:t>Top-K App Usage Report:</a:t>
                      </a:r>
                      <a:r>
                        <a:rPr lang="en-SG" sz="1600" b="0" baseline="0" dirty="0" smtClean="0">
                          <a:solidFill>
                            <a:schemeClr val="tx1"/>
                          </a:solidFill>
                          <a:effectLst/>
                          <a:latin typeface="+mn-lt"/>
                          <a:ea typeface="SimSun" panose="02010600030101010101" pitchFamily="2" charset="-122"/>
                          <a:cs typeface="Times New Roman" panose="02020603050405020304" pitchFamily="18" charset="0"/>
                        </a:rPr>
                        <a:t> </a:t>
                      </a:r>
                      <a:r>
                        <a:rPr lang="en-US" sz="1600" b="0" i="0" kern="1200" dirty="0" smtClean="0">
                          <a:solidFill>
                            <a:schemeClr val="dk1"/>
                          </a:solidFill>
                          <a:effectLst/>
                          <a:latin typeface="+mn-lt"/>
                          <a:ea typeface="+mn-ea"/>
                          <a:cs typeface="+mn-cs"/>
                        </a:rPr>
                        <a:t>Top-K students with most app usage (Given an app category)</a:t>
                      </a:r>
                    </a:p>
                  </a:txBody>
                  <a:tcPr marL="103377" marR="103377" marT="0" marB="0" anchor="ctr"/>
                </a:tc>
              </a:tr>
              <a:tr h="592065">
                <a:tc>
                  <a:txBody>
                    <a:bodyPr/>
                    <a:lstStyle/>
                    <a:p>
                      <a:pPr algn="ctr">
                        <a:lnSpc>
                          <a:spcPct val="115000"/>
                        </a:lnSpc>
                        <a:spcAft>
                          <a:spcPts val="0"/>
                        </a:spcAft>
                      </a:pPr>
                      <a:r>
                        <a:rPr lang="en-US" sz="1600" baseline="0" dirty="0" smtClean="0">
                          <a:solidFill>
                            <a:schemeClr val="lt1"/>
                          </a:solidFill>
                          <a:effectLst>
                            <a:outerShdw blurRad="38100" dist="38100" dir="2700000" algn="tl">
                              <a:srgbClr val="000000">
                                <a:alpha val="43137"/>
                              </a:srgbClr>
                            </a:outerShdw>
                          </a:effectLst>
                          <a:latin typeface="+mn-lt"/>
                          <a:ea typeface="+mn-ea"/>
                          <a:cs typeface="+mn-cs"/>
                        </a:rPr>
                        <a:t>Duration Delayed</a:t>
                      </a:r>
                      <a:endParaRPr lang="en-SG" sz="1600" dirty="0">
                        <a:solidFill>
                          <a:srgbClr val="365F91"/>
                        </a:solidFill>
                        <a:effectLst>
                          <a:outerShdw blurRad="38100" dist="38100" dir="2700000" algn="tl">
                            <a:srgbClr val="000000">
                              <a:alpha val="43137"/>
                            </a:srgbClr>
                          </a:outerShdw>
                        </a:effectLst>
                        <a:latin typeface="+mn-lt"/>
                        <a:ea typeface="SimSun" panose="02010600030101010101" pitchFamily="2" charset="-122"/>
                        <a:cs typeface="Times New Roman" panose="02020603050405020304" pitchFamily="18" charset="0"/>
                      </a:endParaRPr>
                    </a:p>
                  </a:txBody>
                  <a:tcPr marL="103377" marR="103377" marT="0" marB="0" anchor="ctr"/>
                </a:tc>
                <a:tc>
                  <a:txBody>
                    <a:bodyPr/>
                    <a:lstStyle/>
                    <a:p>
                      <a:pPr algn="l">
                        <a:lnSpc>
                          <a:spcPct val="115000"/>
                        </a:lnSpc>
                        <a:spcAft>
                          <a:spcPts val="0"/>
                        </a:spcAft>
                      </a:pPr>
                      <a:r>
                        <a:rPr lang="en-SG" sz="1600" dirty="0" smtClean="0">
                          <a:solidFill>
                            <a:schemeClr val="tx1"/>
                          </a:solidFill>
                          <a:effectLst/>
                          <a:latin typeface="+mn-lt"/>
                          <a:ea typeface="SimSun" panose="02010600030101010101" pitchFamily="2" charset="-122"/>
                          <a:cs typeface="Times New Roman" panose="02020603050405020304" pitchFamily="18" charset="0"/>
                        </a:rPr>
                        <a:t>1.00</a:t>
                      </a:r>
                      <a:r>
                        <a:rPr lang="en-SG" sz="1600" baseline="0" dirty="0" smtClean="0">
                          <a:solidFill>
                            <a:schemeClr val="tx1"/>
                          </a:solidFill>
                          <a:effectLst/>
                          <a:latin typeface="+mn-lt"/>
                          <a:ea typeface="SimSun" panose="02010600030101010101" pitchFamily="2" charset="-122"/>
                          <a:cs typeface="Times New Roman" panose="02020603050405020304" pitchFamily="18" charset="0"/>
                        </a:rPr>
                        <a:t> hrs</a:t>
                      </a:r>
                      <a:endParaRPr lang="en-SG" sz="1600" dirty="0">
                        <a:solidFill>
                          <a:schemeClr val="tx1"/>
                        </a:solidFill>
                        <a:effectLst/>
                        <a:latin typeface="+mn-lt"/>
                        <a:ea typeface="SimSun" panose="02010600030101010101" pitchFamily="2" charset="-122"/>
                        <a:cs typeface="Times New Roman" panose="02020603050405020304" pitchFamily="18" charset="0"/>
                      </a:endParaRPr>
                    </a:p>
                  </a:txBody>
                  <a:tcPr marL="103377" marR="103377" marT="0" marB="0" anchor="ctr"/>
                </a:tc>
              </a:tr>
              <a:tr h="592065">
                <a:tc>
                  <a:txBody>
                    <a:bodyPr/>
                    <a:lstStyle/>
                    <a:p>
                      <a:pPr algn="ctr">
                        <a:lnSpc>
                          <a:spcPct val="115000"/>
                        </a:lnSpc>
                        <a:spcAft>
                          <a:spcPts val="0"/>
                        </a:spcAft>
                      </a:pPr>
                      <a:r>
                        <a:rPr lang="en-US" sz="1600" dirty="0" smtClean="0">
                          <a:effectLst>
                            <a:outerShdw blurRad="38100" dist="38100" dir="2700000" algn="tl">
                              <a:srgbClr val="000000">
                                <a:alpha val="43137"/>
                              </a:srgbClr>
                            </a:outerShdw>
                          </a:effectLst>
                          <a:latin typeface="+mn-lt"/>
                        </a:rPr>
                        <a:t>Reason</a:t>
                      </a:r>
                      <a:endParaRPr lang="en-SG" sz="1600" dirty="0">
                        <a:solidFill>
                          <a:srgbClr val="365F91"/>
                        </a:solidFill>
                        <a:effectLst>
                          <a:outerShdw blurRad="38100" dist="38100" dir="2700000" algn="tl">
                            <a:srgbClr val="000000">
                              <a:alpha val="43137"/>
                            </a:srgbClr>
                          </a:outerShdw>
                        </a:effectLst>
                        <a:latin typeface="+mn-lt"/>
                        <a:ea typeface="SimSun" panose="02010600030101010101" pitchFamily="2" charset="-122"/>
                        <a:cs typeface="Times New Roman" panose="02020603050405020304" pitchFamily="18" charset="0"/>
                      </a:endParaRPr>
                    </a:p>
                  </a:txBody>
                  <a:tcPr marL="103377" marR="103377" marT="0" marB="0" anchor="ctr"/>
                </a:tc>
                <a:tc>
                  <a:txBody>
                    <a:bodyPr/>
                    <a:lstStyle/>
                    <a:p>
                      <a:r>
                        <a:rPr lang="en-SG" sz="1600" b="0" kern="1200" dirty="0" smtClean="0">
                          <a:solidFill>
                            <a:schemeClr val="dk1"/>
                          </a:solidFill>
                          <a:effectLst/>
                          <a:latin typeface="+mn-lt"/>
                          <a:ea typeface="+mn-ea"/>
                          <a:cs typeface="+mn-cs"/>
                        </a:rPr>
                        <a:t>Underestimated</a:t>
                      </a:r>
                      <a:r>
                        <a:rPr lang="en-SG" sz="1600" b="0" kern="1200" baseline="0" dirty="0" smtClean="0">
                          <a:solidFill>
                            <a:schemeClr val="dk1"/>
                          </a:solidFill>
                          <a:effectLst/>
                          <a:latin typeface="+mn-lt"/>
                          <a:ea typeface="+mn-ea"/>
                          <a:cs typeface="+mn-cs"/>
                        </a:rPr>
                        <a:t> the time for d</a:t>
                      </a:r>
                      <a:r>
                        <a:rPr lang="en-SG" sz="1600" b="0" kern="1200" dirty="0" smtClean="0">
                          <a:solidFill>
                            <a:schemeClr val="dk1"/>
                          </a:solidFill>
                          <a:effectLst/>
                          <a:latin typeface="+mn-lt"/>
                          <a:ea typeface="+mn-ea"/>
                          <a:cs typeface="+mn-cs"/>
                        </a:rPr>
                        <a:t>ebugging during the development phase</a:t>
                      </a:r>
                      <a:endParaRPr lang="en-US" sz="1600" b="0" kern="1200" dirty="0">
                        <a:solidFill>
                          <a:schemeClr val="dk1"/>
                        </a:solidFill>
                        <a:effectLst/>
                        <a:latin typeface="+mn-lt"/>
                        <a:ea typeface="+mn-ea"/>
                        <a:cs typeface="+mn-cs"/>
                      </a:endParaRPr>
                    </a:p>
                  </a:txBody>
                  <a:tcPr marL="103377" marR="103377" marT="0" marB="0" anchor="ctr"/>
                </a:tc>
              </a:tr>
              <a:tr h="592065">
                <a:tc>
                  <a:txBody>
                    <a:bodyPr/>
                    <a:lstStyle/>
                    <a:p>
                      <a:pPr algn="ctr">
                        <a:lnSpc>
                          <a:spcPct val="115000"/>
                        </a:lnSpc>
                        <a:spcAft>
                          <a:spcPts val="0"/>
                        </a:spcAft>
                      </a:pPr>
                      <a:r>
                        <a:rPr lang="en-US" sz="1600" dirty="0" smtClean="0">
                          <a:solidFill>
                            <a:schemeClr val="lt1"/>
                          </a:solidFill>
                          <a:effectLst>
                            <a:outerShdw blurRad="38100" dist="38100" dir="2700000" algn="tl">
                              <a:srgbClr val="000000">
                                <a:alpha val="43137"/>
                              </a:srgbClr>
                            </a:outerShdw>
                          </a:effectLst>
                          <a:latin typeface="+mn-lt"/>
                          <a:ea typeface="+mn-ea"/>
                          <a:cs typeface="+mn-cs"/>
                        </a:rPr>
                        <a:t>Result</a:t>
                      </a:r>
                      <a:endParaRPr lang="en-SG" sz="1600" dirty="0">
                        <a:solidFill>
                          <a:srgbClr val="365F91"/>
                        </a:solidFill>
                        <a:effectLst>
                          <a:outerShdw blurRad="38100" dist="38100" dir="2700000" algn="tl">
                            <a:srgbClr val="000000">
                              <a:alpha val="43137"/>
                            </a:srgbClr>
                          </a:outerShdw>
                        </a:effectLst>
                        <a:latin typeface="+mn-lt"/>
                        <a:ea typeface="SimSun" panose="02010600030101010101" pitchFamily="2" charset="-122"/>
                        <a:cs typeface="Times New Roman" panose="02020603050405020304" pitchFamily="18" charset="0"/>
                      </a:endParaRPr>
                    </a:p>
                  </a:txBody>
                  <a:tcPr marL="103377" marR="103377" marT="0" marB="0" anchor="ctr"/>
                </a:tc>
                <a:tc>
                  <a:txBody>
                    <a:bodyPr/>
                    <a:lstStyle/>
                    <a:p>
                      <a:pPr algn="l"/>
                      <a:r>
                        <a:rPr lang="en-SG" sz="1600" dirty="0" smtClean="0">
                          <a:solidFill>
                            <a:schemeClr val="tx1"/>
                          </a:solidFill>
                          <a:latin typeface="+mn-lt"/>
                        </a:rPr>
                        <a:t>Functionality</a:t>
                      </a:r>
                      <a:r>
                        <a:rPr lang="en-SG" sz="1600" baseline="0" dirty="0" smtClean="0">
                          <a:solidFill>
                            <a:schemeClr val="tx1"/>
                          </a:solidFill>
                          <a:latin typeface="+mn-lt"/>
                        </a:rPr>
                        <a:t> has successfully completed</a:t>
                      </a:r>
                      <a:endParaRPr lang="en-SG" sz="1600" dirty="0">
                        <a:solidFill>
                          <a:schemeClr val="tx1"/>
                        </a:solidFill>
                        <a:latin typeface="+mn-lt"/>
                      </a:endParaRPr>
                    </a:p>
                  </a:txBody>
                  <a:tcPr marL="103377" marR="103377" marT="0" marB="0" anchor="ctr"/>
                </a:tc>
              </a:tr>
              <a:tr h="592065">
                <a:tc>
                  <a:txBody>
                    <a:bodyPr/>
                    <a:lstStyle/>
                    <a:p>
                      <a:pPr algn="ctr">
                        <a:lnSpc>
                          <a:spcPct val="115000"/>
                        </a:lnSpc>
                        <a:spcAft>
                          <a:spcPts val="0"/>
                        </a:spcAft>
                      </a:pPr>
                      <a:r>
                        <a:rPr lang="en-US" sz="1600" dirty="0" smtClean="0">
                          <a:solidFill>
                            <a:schemeClr val="lt1"/>
                          </a:solidFill>
                          <a:effectLst>
                            <a:outerShdw blurRad="38100" dist="38100" dir="2700000" algn="tl">
                              <a:srgbClr val="000000">
                                <a:alpha val="43137"/>
                              </a:srgbClr>
                            </a:outerShdw>
                          </a:effectLst>
                          <a:latin typeface="+mn-lt"/>
                          <a:ea typeface="+mn-ea"/>
                          <a:cs typeface="+mn-cs"/>
                        </a:rPr>
                        <a:t>Mitigation</a:t>
                      </a:r>
                      <a:r>
                        <a:rPr lang="en-US" sz="1600" baseline="0" dirty="0" smtClean="0">
                          <a:solidFill>
                            <a:schemeClr val="lt1"/>
                          </a:solidFill>
                          <a:effectLst>
                            <a:outerShdw blurRad="38100" dist="38100" dir="2700000" algn="tl">
                              <a:srgbClr val="000000">
                                <a:alpha val="43137"/>
                              </a:srgbClr>
                            </a:outerShdw>
                          </a:effectLst>
                          <a:latin typeface="+mn-lt"/>
                          <a:ea typeface="+mn-ea"/>
                          <a:cs typeface="+mn-cs"/>
                        </a:rPr>
                        <a:t> Plan</a:t>
                      </a:r>
                      <a:endParaRPr lang="en-SG" sz="1600" dirty="0">
                        <a:solidFill>
                          <a:srgbClr val="365F91"/>
                        </a:solidFill>
                        <a:effectLst>
                          <a:outerShdw blurRad="38100" dist="38100" dir="2700000" algn="tl">
                            <a:srgbClr val="000000">
                              <a:alpha val="43137"/>
                            </a:srgbClr>
                          </a:outerShdw>
                        </a:effectLst>
                        <a:latin typeface="+mn-lt"/>
                        <a:ea typeface="SimSun" panose="02010600030101010101" pitchFamily="2" charset="-122"/>
                        <a:cs typeface="Times New Roman" panose="02020603050405020304" pitchFamily="18" charset="0"/>
                      </a:endParaRPr>
                    </a:p>
                  </a:txBody>
                  <a:tcPr marL="103377" marR="103377" marT="0" marB="0" anchor="ctr"/>
                </a:tc>
                <a:tc>
                  <a:txBody>
                    <a:bodyPr/>
                    <a:lstStyle/>
                    <a:p>
                      <a:pPr algn="l"/>
                      <a:r>
                        <a:rPr lang="en-SG" sz="1600" dirty="0" smtClean="0">
                          <a:solidFill>
                            <a:schemeClr val="tx1"/>
                          </a:solidFill>
                          <a:latin typeface="+mn-lt"/>
                        </a:rPr>
                        <a:t>Pair-programmers</a:t>
                      </a:r>
                      <a:r>
                        <a:rPr lang="en-SG" sz="1600" baseline="0" dirty="0" smtClean="0">
                          <a:solidFill>
                            <a:schemeClr val="tx1"/>
                          </a:solidFill>
                          <a:latin typeface="+mn-lt"/>
                        </a:rPr>
                        <a:t> coded over-time to complete the functionality</a:t>
                      </a:r>
                      <a:endParaRPr lang="en-SG" sz="1600" dirty="0">
                        <a:solidFill>
                          <a:schemeClr val="tx1"/>
                        </a:solidFill>
                        <a:latin typeface="+mn-lt"/>
                      </a:endParaRPr>
                    </a:p>
                  </a:txBody>
                  <a:tcPr marL="103377" marR="103377" marT="0" marB="0" anchor="ctr"/>
                </a:tc>
              </a:tr>
            </a:tbl>
          </a:graphicData>
        </a:graphic>
      </p:graphicFrame>
    </p:spTree>
    <p:extLst>
      <p:ext uri="{BB962C8B-B14F-4D97-AF65-F5344CB8AC3E}">
        <p14:creationId xmlns:p14="http://schemas.microsoft.com/office/powerpoint/2010/main" val="2544046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a:t>Goal(s) for the coming two weeks and immediate milestone.</a:t>
            </a:r>
            <a:br>
              <a:rPr lang="en-SG" dirty="0"/>
            </a:br>
            <a:endParaRPr lang="en-SG" dirty="0"/>
          </a:p>
        </p:txBody>
      </p:sp>
      <p:graphicFrame>
        <p:nvGraphicFramePr>
          <p:cNvPr id="9" name="Diagram 8"/>
          <p:cNvGraphicFramePr/>
          <p:nvPr>
            <p:extLst>
              <p:ext uri="{D42A27DB-BD31-4B8C-83A1-F6EECF244321}">
                <p14:modId xmlns:p14="http://schemas.microsoft.com/office/powerpoint/2010/main" val="888137427"/>
              </p:ext>
            </p:extLst>
          </p:nvPr>
        </p:nvGraphicFramePr>
        <p:xfrm>
          <a:off x="1476249" y="1480457"/>
          <a:ext cx="8726905" cy="29028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9" name="Picture 2" descr="JEREMY LE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58294" y="2748704"/>
            <a:ext cx="1028904" cy="10772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 name="Picture 4" descr="Yong Siang Ta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64219" y="2729609"/>
            <a:ext cx="994076" cy="109064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aphicFrame>
        <p:nvGraphicFramePr>
          <p:cNvPr id="26" name="Diagram 25"/>
          <p:cNvGraphicFramePr/>
          <p:nvPr>
            <p:extLst>
              <p:ext uri="{D42A27DB-BD31-4B8C-83A1-F6EECF244321}">
                <p14:modId xmlns:p14="http://schemas.microsoft.com/office/powerpoint/2010/main" val="2233636792"/>
              </p:ext>
            </p:extLst>
          </p:nvPr>
        </p:nvGraphicFramePr>
        <p:xfrm>
          <a:off x="1476249" y="4041902"/>
          <a:ext cx="8726905" cy="270691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27" name="Picture 26"/>
          <p:cNvPicPr>
            <a:picLocks noChangeAspect="1"/>
          </p:cNvPicPr>
          <p:nvPr/>
        </p:nvPicPr>
        <p:blipFill>
          <a:blip r:embed="rId14"/>
          <a:stretch>
            <a:fillRect/>
          </a:stretch>
        </p:blipFill>
        <p:spPr>
          <a:xfrm>
            <a:off x="7864913" y="5100530"/>
            <a:ext cx="1021716" cy="1182754"/>
          </a:xfrm>
          <a:prstGeom prst="rect">
            <a:avLst/>
          </a:prstGeom>
          <a:ln>
            <a:noFill/>
          </a:ln>
          <a:effectLst>
            <a:softEdge rad="112500"/>
          </a:effectLst>
        </p:spPr>
      </p:pic>
      <p:pic>
        <p:nvPicPr>
          <p:cNvPr id="28" name="Picture 27"/>
          <p:cNvPicPr>
            <a:picLocks noChangeAspect="1"/>
          </p:cNvPicPr>
          <p:nvPr/>
        </p:nvPicPr>
        <p:blipFill>
          <a:blip r:embed="rId15"/>
          <a:stretch>
            <a:fillRect/>
          </a:stretch>
        </p:blipFill>
        <p:spPr>
          <a:xfrm>
            <a:off x="8975966" y="5100530"/>
            <a:ext cx="940264" cy="1160256"/>
          </a:xfrm>
          <a:prstGeom prst="rect">
            <a:avLst/>
          </a:prstGeom>
          <a:ln>
            <a:noFill/>
          </a:ln>
          <a:effectLst>
            <a:softEdge rad="112500"/>
          </a:effectLst>
        </p:spPr>
      </p:pic>
    </p:spTree>
    <p:extLst>
      <p:ext uri="{BB962C8B-B14F-4D97-AF65-F5344CB8AC3E}">
        <p14:creationId xmlns:p14="http://schemas.microsoft.com/office/powerpoint/2010/main" val="24243527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1834</TotalTime>
  <Words>1521</Words>
  <Application>Microsoft Office PowerPoint</Application>
  <PresentationFormat>Widescreen</PresentationFormat>
  <Paragraphs>308</Paragraphs>
  <Slides>21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SimSun</vt:lpstr>
      <vt:lpstr>Calibri</vt:lpstr>
      <vt:lpstr>Rockwell</vt:lpstr>
      <vt:lpstr>Rockwell Condensed</vt:lpstr>
      <vt:lpstr>Times New Roman</vt:lpstr>
      <vt:lpstr>Wingdings</vt:lpstr>
      <vt:lpstr>Wood Type</vt:lpstr>
      <vt:lpstr>Supervisor MEETING 2</vt:lpstr>
      <vt:lpstr>agenda</vt:lpstr>
      <vt:lpstr>Progress for the past two weeks</vt:lpstr>
      <vt:lpstr>Who did what?</vt:lpstr>
      <vt:lpstr>deviation from the planned schedule? </vt:lpstr>
      <vt:lpstr>deviation from the planned schedule? </vt:lpstr>
      <vt:lpstr>deviation from the planned schedule? </vt:lpstr>
      <vt:lpstr>deviation from the planned schedule? </vt:lpstr>
      <vt:lpstr>Goal(s) for the coming two weeks and immediate milestone. </vt:lpstr>
      <vt:lpstr>Goal(s) for the coming two weeks and immediate milestone. </vt:lpstr>
      <vt:lpstr>Any problems?</vt:lpstr>
      <vt:lpstr>Project METRICS</vt:lpstr>
      <vt:lpstr>Project METRICS (Detailed)</vt:lpstr>
      <vt:lpstr>Bug metrics</vt:lpstr>
      <vt:lpstr>Bug metrics (Detailed)</vt:lpstr>
      <vt:lpstr>Bug metrics (Detailed)</vt:lpstr>
      <vt:lpstr>PAIR-PROGRAMING METRICS</vt:lpstr>
      <vt:lpstr>PAIR-PROGRAMING METRICS</vt:lpstr>
      <vt:lpstr>PAIR-PROGRAMING METRICS</vt:lpstr>
      <vt:lpstr>PAIR-PROGRAMING metrics (Overall)</vt:lpstr>
      <vt:lpstr>Thank You  Very Much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SuperVISOR MEETING</dc:title>
  <dc:creator>jeremy</dc:creator>
  <cp:lastModifiedBy>Jason Jiawei</cp:lastModifiedBy>
  <cp:revision>137</cp:revision>
  <dcterms:created xsi:type="dcterms:W3CDTF">2015-09-21T02:37:15Z</dcterms:created>
  <dcterms:modified xsi:type="dcterms:W3CDTF">2015-10-16T07:47:48Z</dcterms:modified>
</cp:coreProperties>
</file>