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1pPr>
    <a:lvl2pPr marL="0" marR="0" indent="3429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2pPr>
    <a:lvl3pPr marL="0" marR="0" indent="6858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3pPr>
    <a:lvl4pPr marL="0" marR="0" indent="10287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4pPr>
    <a:lvl5pPr marL="0" marR="0" indent="13716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5pPr>
    <a:lvl6pPr marL="0" marR="0" indent="17145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6pPr>
    <a:lvl7pPr marL="0" marR="0" indent="20574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7pPr>
    <a:lvl8pPr marL="0" marR="0" indent="24003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8pPr>
    <a:lvl9pPr marL="0" marR="0" indent="274320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Ref idx="minor">
          <a:srgbClr val="3A4E6E"/>
        </a:fontRef>
        <a:srgbClr val="3A4E6E"/>
      </a:tcTxStyle>
      <a:tcStyle>
        <a:tcBdr>
          <a:left>
            <a:ln w="12700" cap="flat">
              <a:solidFill>
                <a:srgbClr val="3A4E6E"/>
              </a:solidFill>
              <a:prstDash val="solid"/>
              <a:miter lim="400000"/>
            </a:ln>
          </a:left>
          <a:right>
            <a:ln w="12700" cap="flat">
              <a:solidFill>
                <a:srgbClr val="3A4E6E"/>
              </a:solidFill>
              <a:prstDash val="solid"/>
              <a:miter lim="400000"/>
            </a:ln>
          </a:right>
          <a:top>
            <a:ln w="12700" cap="flat">
              <a:solidFill>
                <a:srgbClr val="3A4E6E"/>
              </a:solidFill>
              <a:prstDash val="solid"/>
              <a:miter lim="400000"/>
            </a:ln>
          </a:top>
          <a:bottom>
            <a:ln w="12700" cap="flat">
              <a:solidFill>
                <a:srgbClr val="3A4E6E"/>
              </a:solidFill>
              <a:prstDash val="solid"/>
              <a:miter lim="400000"/>
            </a:ln>
          </a:bottom>
          <a:insideH>
            <a:ln w="12700" cap="flat">
              <a:solidFill>
                <a:srgbClr val="3A4E6E"/>
              </a:solidFill>
              <a:prstDash val="solid"/>
              <a:miter lim="400000"/>
            </a:ln>
          </a:insideH>
          <a:insideV>
            <a:ln w="12700" cap="flat">
              <a:solidFill>
                <a:srgbClr val="3A4E6E"/>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3A4E6E"/>
        </a:fontRef>
        <a:srgbClr val="3A4E6E"/>
      </a:tcTxStyle>
      <a:tcStyle>
        <a:tcBdr>
          <a:left>
            <a:ln w="12700" cap="flat">
              <a:solidFill>
                <a:srgbClr val="3A4E6E"/>
              </a:solidFill>
              <a:prstDash val="solid"/>
              <a:miter lim="400000"/>
            </a:ln>
          </a:left>
          <a:right>
            <a:ln w="12700" cap="flat">
              <a:solidFill>
                <a:srgbClr val="3A4E6E"/>
              </a:solidFill>
              <a:prstDash val="solid"/>
              <a:miter lim="400000"/>
            </a:ln>
          </a:right>
          <a:top>
            <a:ln w="12700" cap="flat">
              <a:solidFill>
                <a:srgbClr val="3A4E6E"/>
              </a:solidFill>
              <a:prstDash val="solid"/>
              <a:miter lim="400000"/>
            </a:ln>
          </a:top>
          <a:bottom>
            <a:ln w="12700" cap="flat">
              <a:solidFill>
                <a:srgbClr val="3A4E6E"/>
              </a:solidFill>
              <a:prstDash val="solid"/>
              <a:miter lim="400000"/>
            </a:ln>
          </a:bottom>
          <a:insideH>
            <a:ln w="12700" cap="flat">
              <a:solidFill>
                <a:srgbClr val="3A4E6E"/>
              </a:solidFill>
              <a:prstDash val="solid"/>
              <a:miter lim="400000"/>
            </a:ln>
          </a:insideH>
          <a:insideV>
            <a:ln w="12700" cap="flat">
              <a:solidFill>
                <a:srgbClr val="3A4E6E"/>
              </a:solidFill>
              <a:prstDash val="solid"/>
              <a:miter lim="400000"/>
            </a:ln>
          </a:insideV>
        </a:tcBdr>
        <a:fill>
          <a:noFill/>
        </a:fill>
      </a:tcStyle>
    </a:firstCol>
    <a:lastRow>
      <a:tcTxStyle b="off" i="off">
        <a:fontRef idx="minor">
          <a:srgbClr val="3A4E6E"/>
        </a:fontRef>
        <a:srgbClr val="3A4E6E"/>
      </a:tcTxStyle>
      <a:tcStyle>
        <a:tcBdr>
          <a:left>
            <a:ln w="12700" cap="flat">
              <a:solidFill>
                <a:srgbClr val="3A4E6E"/>
              </a:solidFill>
              <a:prstDash val="solid"/>
              <a:miter lim="400000"/>
            </a:ln>
          </a:left>
          <a:right>
            <a:ln w="12700" cap="flat">
              <a:solidFill>
                <a:srgbClr val="3A4E6E"/>
              </a:solidFill>
              <a:prstDash val="solid"/>
              <a:miter lim="400000"/>
            </a:ln>
          </a:right>
          <a:top>
            <a:ln w="25400" cap="flat">
              <a:solidFill>
                <a:srgbClr val="3A4E6E"/>
              </a:solidFill>
              <a:prstDash val="solid"/>
              <a:miter lim="400000"/>
            </a:ln>
          </a:top>
          <a:bottom>
            <a:ln w="12700" cap="flat">
              <a:solidFill>
                <a:srgbClr val="3A4E6E"/>
              </a:solidFill>
              <a:prstDash val="solid"/>
              <a:miter lim="400000"/>
            </a:ln>
          </a:bottom>
          <a:insideH>
            <a:ln w="12700" cap="flat">
              <a:solidFill>
                <a:srgbClr val="3A4E6E"/>
              </a:solidFill>
              <a:prstDash val="solid"/>
              <a:miter lim="400000"/>
            </a:ln>
          </a:insideH>
          <a:insideV>
            <a:ln w="12700" cap="flat">
              <a:solidFill>
                <a:srgbClr val="3A4E6E"/>
              </a:solidFill>
              <a:prstDash val="solid"/>
              <a:miter lim="400000"/>
            </a:ln>
          </a:insideV>
        </a:tcBdr>
        <a:fill>
          <a:noFill/>
        </a:fill>
      </a:tcStyle>
    </a:lastRow>
    <a:firstRow>
      <a:tcTxStyle b="off" i="off">
        <a:fontRef idx="minor">
          <a:srgbClr val="3A4E6E"/>
        </a:fontRef>
        <a:srgbClr val="3A4E6E"/>
      </a:tcTxStyle>
      <a:tcStyle>
        <a:tcBdr>
          <a:left>
            <a:ln w="12700" cap="flat">
              <a:solidFill>
                <a:srgbClr val="3A4E6E"/>
              </a:solidFill>
              <a:prstDash val="solid"/>
              <a:miter lim="400000"/>
            </a:ln>
          </a:left>
          <a:right>
            <a:ln w="12700" cap="flat">
              <a:solidFill>
                <a:srgbClr val="3A4E6E"/>
              </a:solidFill>
              <a:prstDash val="solid"/>
              <a:miter lim="400000"/>
            </a:ln>
          </a:right>
          <a:top>
            <a:ln w="12700" cap="flat">
              <a:solidFill>
                <a:srgbClr val="3A4E6E"/>
              </a:solidFill>
              <a:prstDash val="solid"/>
              <a:miter lim="400000"/>
            </a:ln>
          </a:top>
          <a:bottom>
            <a:ln w="12700" cap="flat">
              <a:solidFill>
                <a:srgbClr val="3A4E6E"/>
              </a:solidFill>
              <a:prstDash val="solid"/>
              <a:miter lim="400000"/>
            </a:ln>
          </a:bottom>
          <a:insideH>
            <a:ln w="12700" cap="flat">
              <a:solidFill>
                <a:srgbClr val="3A4E6E"/>
              </a:solidFill>
              <a:prstDash val="solid"/>
              <a:miter lim="400000"/>
            </a:ln>
          </a:insideH>
          <a:insideV>
            <a:ln w="12700" cap="flat">
              <a:solidFill>
                <a:srgbClr val="3A4E6E"/>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Relationships xmlns="http://schemas.openxmlformats.org/package/2006/relationships"><Relationship Id="rId1" Type="http://schemas.openxmlformats.org/officeDocument/2006/relationships/package" Target="../embeddings/Microsoft_Excel_Sheet8.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678889"/>
          <c:y val="0.0764216"/>
          <c:w val="0.927111"/>
          <c:h val="0.631625"/>
        </c:manualLayout>
      </c:layout>
      <c:barChart>
        <c:barDir val="col"/>
        <c:grouping val="clustered"/>
        <c:varyColors val="0"/>
        <c:ser>
          <c:idx val="0"/>
          <c:order val="0"/>
          <c:tx>
            <c:strRef>
              <c:f>Sheet1!$A$2</c:f>
              <c:strCache>
                <c:ptCount val="1"/>
                <c:pt idx="0">
                  <c:v>Region 1</c:v>
                </c:pt>
              </c:strCache>
            </c:strRef>
          </c:tx>
          <c:spPr>
            <a:solidFill>
              <a:srgbClr val="3A4E6E"/>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Sheet1!$B$2:$E$2</c:f>
              <c:numCache>
                <c:ptCount val="4"/>
                <c:pt idx="0">
                  <c:v>17.000000</c:v>
                </c:pt>
                <c:pt idx="1">
                  <c:v>26.000000</c:v>
                </c:pt>
                <c:pt idx="2">
                  <c:v>53.000000</c:v>
                </c:pt>
                <c:pt idx="3">
                  <c:v>96.000000</c:v>
                </c:pt>
              </c:numCache>
            </c:numRef>
          </c:val>
        </c:ser>
        <c:ser>
          <c:idx val="1"/>
          <c:order val="1"/>
          <c:tx>
            <c:strRef>
              <c:f>Sheet1!$A$3</c:f>
              <c:strCache>
                <c:ptCount val="1"/>
                <c:pt idx="0">
                  <c:v>Region 2</c:v>
                </c:pt>
              </c:strCache>
            </c:strRef>
          </c:tx>
          <c:spPr>
            <a:solidFill>
              <a:srgbClr val="CB7679"/>
            </a:solidFill>
            <a:ln w="12700" cap="flat">
              <a:noFill/>
              <a:miter lim="400000"/>
            </a:ln>
            <a:effectLst/>
          </c:spPr>
          <c:invertIfNegative val="0"/>
          <c:dLbls>
            <c:numFmt formatCode="General" sourceLinked="0"/>
            <c:txPr>
              <a:bodyPr/>
              <a:lstStyle/>
              <a:p>
                <a:pPr>
                  <a:defRPr b="0" i="0" strike="noStrike" sz="1600" u="none">
                    <a:solidFill>
                      <a:srgbClr val="FFFFFF"/>
                    </a:solidFill>
                    <a:effectLst>
                      <a:outerShdw sx="100000" sy="100000" kx="0" ky="0" algn="tl" rotWithShape="1" blurRad="127000" dist="65164" dir="2388334">
                        <a:srgbClr val="000000">
                          <a:alpha val="79310"/>
                        </a:srgbClr>
                      </a:outerShdw>
                    </a:effectLst>
                    <a:latin typeface="Gill Sans"/>
                  </a:defRPr>
                </a:pPr>
              </a:p>
            </c:txPr>
            <c:dLblPos val="inEnd"/>
            <c:showLegendKey val="0"/>
            <c:showVal val="0"/>
            <c:showCatName val="0"/>
            <c:showSerName val="0"/>
            <c:showPercent val="0"/>
            <c:showBubbleSize val="0"/>
            <c:showLeaderLines val="0"/>
          </c:dLbls>
          <c:cat>
            <c:strRef>
              <c:f>Sheet1!$B$1:$E$1</c:f>
              <c:strCache>
                <c:ptCount val="4"/>
                <c:pt idx="0">
                  <c:v>2007</c:v>
                </c:pt>
                <c:pt idx="1">
                  <c:v>2008</c:v>
                </c:pt>
                <c:pt idx="2">
                  <c:v>2009</c:v>
                </c:pt>
                <c:pt idx="3">
                  <c:v>2010</c:v>
                </c:pt>
              </c:strCache>
            </c:strRef>
          </c:cat>
          <c:val>
            <c:numRef>
              <c:f>Sheet1!$B$3:$E$3</c:f>
              <c:numCache>
                <c:ptCount val="4"/>
                <c:pt idx="0">
                  <c:v>55.000000</c:v>
                </c:pt>
                <c:pt idx="1">
                  <c:v>43.000000</c:v>
                </c:pt>
                <c:pt idx="2">
                  <c:v>70.000000</c:v>
                </c:pt>
                <c:pt idx="3">
                  <c:v>58.000000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800" u="none">
                <a:solidFill>
                  <a:srgbClr val="3A4E6E"/>
                </a:solidFill>
                <a:latin typeface="Gill Sans"/>
              </a:defRPr>
            </a:pPr>
          </a:p>
        </c:txPr>
        <c:crossAx val="2094734553"/>
        <c:crosses val="autoZero"/>
        <c:auto val="1"/>
        <c:lblAlgn val="ctr"/>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800" u="none">
                <a:solidFill>
                  <a:srgbClr val="3A4E6E"/>
                </a:solidFill>
                <a:latin typeface="Gill Sans"/>
              </a:defRPr>
            </a:pPr>
          </a:p>
        </c:txPr>
        <c:crossAx val="2094734552"/>
        <c:crosses val="autoZero"/>
        <c:crossBetween val="between"/>
        <c:majorUnit val="25"/>
        <c:minorUnit val="12.5"/>
      </c:valAx>
      <c:spPr>
        <a:noFill/>
        <a:ln w="12700" cap="flat">
          <a:noFill/>
          <a:miter lim="400000"/>
        </a:ln>
        <a:effectLst/>
      </c:spPr>
    </c:plotArea>
    <c:legend>
      <c:legendPos val="b"/>
      <c:layout>
        <c:manualLayout>
          <c:xMode val="edge"/>
          <c:yMode val="edge"/>
          <c:x val="0.0365575"/>
          <c:y val="0.919874"/>
          <c:w val="0.963443"/>
          <c:h val="0.0801258"/>
        </c:manualLayout>
      </c:layout>
      <c:overlay val="1"/>
      <c:spPr>
        <a:noFill/>
        <a:ln w="12700" cap="flat">
          <a:noFill/>
          <a:miter lim="400000"/>
        </a:ln>
        <a:effectLst/>
      </c:spPr>
      <c:txPr>
        <a:bodyPr rot="0"/>
        <a:lstStyle/>
        <a:p>
          <a:pPr>
            <a:defRPr b="0" i="0" strike="noStrike" sz="1400" u="none">
              <a:solidFill>
                <a:srgbClr val="3A4E6E"/>
              </a:solidFill>
              <a:latin typeface="Futura"/>
            </a:defRPr>
          </a:pPr>
        </a:p>
      </c:txPr>
    </c:legend>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600" u="none">
                <a:solidFill>
                  <a:srgbClr val="000000"/>
                </a:solidFill>
                <a:latin typeface="Helvetica Light"/>
              </a:defRPr>
            </a:pPr>
            <a:r>
              <a:rPr b="0" i="0" strike="noStrike" sz="2600" u="none">
                <a:solidFill>
                  <a:srgbClr val="000000"/>
                </a:solidFill>
                <a:latin typeface="Helvetica Light"/>
              </a:rPr>
              <a:t>Task Metrics</a:t>
            </a:r>
          </a:p>
        </c:rich>
      </c:tx>
      <c:layout>
        <c:manualLayout>
          <c:xMode val="edge"/>
          <c:yMode val="edge"/>
          <c:x val="0.413491"/>
          <c:y val="0"/>
          <c:w val="0.173018"/>
          <c:h val="0.131579"/>
        </c:manualLayout>
      </c:layout>
      <c:overlay val="1"/>
      <c:spPr>
        <a:noFill/>
        <a:effectLst/>
      </c:spPr>
    </c:title>
    <c:autoTitleDeleted val="1"/>
    <c:plotArea>
      <c:layout>
        <c:manualLayout>
          <c:layoutTarget val="inner"/>
          <c:xMode val="edge"/>
          <c:yMode val="edge"/>
          <c:x val="0.0538517"/>
          <c:y val="0.131579"/>
          <c:w val="0.892297"/>
          <c:h val="0.77817"/>
        </c:manualLayout>
      </c:layout>
      <c:lineChart>
        <c:grouping val="standard"/>
        <c:varyColors val="0"/>
        <c:ser>
          <c:idx val="0"/>
          <c:order val="0"/>
          <c:tx>
            <c:strRef>
              <c:f>Sheet1!$A$2</c:f>
              <c:strCache>
                <c:ptCount val="1"/>
                <c:pt idx="0">
                  <c:v>Tasks Assigned</c:v>
                </c:pt>
              </c:strCache>
            </c:strRef>
          </c:tx>
          <c:spPr>
            <a:solidFill>
              <a:srgbClr val="FFFFFF"/>
            </a:solidFill>
            <a:ln w="76200" cap="flat">
              <a:solidFill>
                <a:schemeClr val="accent1">
                  <a:satOff val="-3355"/>
                  <a:lumOff val="26614"/>
                </a:schemeClr>
              </a:solidFill>
              <a:prstDash val="solid"/>
              <a:miter lim="400000"/>
            </a:ln>
            <a:effectLst/>
          </c:spPr>
          <c:marker>
            <c:symbol val="circle"/>
            <c:size val="14"/>
            <c:spPr>
              <a:solidFill>
                <a:srgbClr val="FFFFFF"/>
              </a:solidFill>
              <a:ln w="76200" cap="flat">
                <a:solidFill>
                  <a:schemeClr val="accent1">
                    <a:satOff val="-3355"/>
                    <a:lumOff val="26614"/>
                  </a:schemeClr>
                </a:solidFill>
                <a:prstDash val="solid"/>
                <a:miter lim="400000"/>
              </a:ln>
              <a:effectLst/>
            </c:spPr>
          </c:marker>
          <c:dLbls>
            <c:numFmt formatCode="#,##0" sourceLinked="0"/>
            <c:txPr>
              <a:bodyPr/>
              <a:lstStyle/>
              <a:p>
                <a:pPr>
                  <a:defRPr b="0" i="0" strike="noStrike" sz="2600" u="none">
                    <a:solidFill>
                      <a:srgbClr val="000000"/>
                    </a:solidFill>
                    <a:latin typeface="Helvetica Light"/>
                  </a:defRPr>
                </a:pPr>
              </a:p>
            </c:txPr>
            <c:dLblPos val="b"/>
            <c:showLegendKey val="0"/>
            <c:showVal val="1"/>
            <c:showCatName val="0"/>
            <c:showSerName val="0"/>
            <c:showPercent val="0"/>
            <c:showBubbleSize val="0"/>
            <c:showLeaderLines val="0"/>
          </c:dLbls>
          <c:cat>
            <c:strRef>
              <c:f>Sheet1!$B$1:$D$1</c:f>
              <c:strCache>
                <c:ptCount val="3"/>
                <c:pt idx="0">
                  <c:v>Iteration 1</c:v>
                </c:pt>
                <c:pt idx="1">
                  <c:v>Iteration 2</c:v>
                </c:pt>
                <c:pt idx="2">
                  <c:v>Iteration 3</c:v>
                </c:pt>
              </c:strCache>
            </c:strRef>
          </c:cat>
          <c:val>
            <c:numRef>
              <c:f>Sheet1!$B$2:$D$2</c:f>
              <c:numCache>
                <c:ptCount val="3"/>
                <c:pt idx="0">
                  <c:v>17.000000</c:v>
                </c:pt>
                <c:pt idx="1">
                  <c:v>27.000000</c:v>
                </c:pt>
                <c:pt idx="2">
                  <c:v>26.000000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000" u="none">
                <a:solidFill>
                  <a:srgbClr val="000000"/>
                </a:solidFill>
                <a:latin typeface="Helvetica Light"/>
              </a:defRPr>
            </a:pPr>
          </a:p>
        </c:txPr>
        <c:crossAx val="2094734553"/>
        <c:crosses val="autoZero"/>
        <c:auto val="1"/>
        <c:lblAlgn val="ctr"/>
        <c:noMultiLvlLbl val="1"/>
      </c:catAx>
      <c:valAx>
        <c:axId val="2094734553"/>
        <c:scaling>
          <c:orientation val="minMax"/>
          <c:max val="40"/>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000" u="none">
                <a:solidFill>
                  <a:srgbClr val="000000"/>
                </a:solidFill>
                <a:latin typeface="Helvetica Light"/>
              </a:defRPr>
            </a:pPr>
          </a:p>
        </c:txPr>
        <c:crossAx val="2094734552"/>
        <c:crosses val="autoZero"/>
        <c:crossBetween val="midCat"/>
        <c:majorUnit val="10"/>
        <c:minorUnit val="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63035"/>
          <c:y val="0.0852538"/>
          <c:w val="0.847393"/>
          <c:h val="0.790168"/>
        </c:manualLayout>
      </c:layout>
      <c:lineChart>
        <c:grouping val="standard"/>
        <c:varyColors val="0"/>
        <c:ser>
          <c:idx val="0"/>
          <c:order val="0"/>
          <c:tx>
            <c:strRef>
              <c:f>Sheet1!$A$2</c:f>
              <c:strCache>
                <c:ptCount val="1"/>
                <c:pt idx="0">
                  <c:v>Tasks Assigned</c:v>
                </c:pt>
              </c:strCache>
            </c:strRef>
          </c:tx>
          <c:spPr>
            <a:solidFill>
              <a:srgbClr val="FFFFFF"/>
            </a:solidFill>
            <a:ln w="76200" cap="flat">
              <a:solidFill>
                <a:schemeClr val="accent1">
                  <a:satOff val="-3355"/>
                  <a:lumOff val="26614"/>
                </a:schemeClr>
              </a:solidFill>
              <a:prstDash val="solid"/>
              <a:miter lim="400000"/>
            </a:ln>
            <a:effectLst/>
          </c:spPr>
          <c:marker>
            <c:symbol val="circle"/>
            <c:size val="14"/>
            <c:spPr>
              <a:solidFill>
                <a:srgbClr val="FFFFFF"/>
              </a:solidFill>
              <a:ln w="76200" cap="flat">
                <a:solidFill>
                  <a:schemeClr val="accent1">
                    <a:satOff val="-3355"/>
                    <a:lumOff val="26614"/>
                  </a:schemeClr>
                </a:solidFill>
                <a:prstDash val="solid"/>
                <a:miter lim="400000"/>
              </a:ln>
              <a:effectLst/>
            </c:spPr>
          </c:marker>
          <c:dLbls>
            <c:numFmt formatCode="#,##0" sourceLinked="0"/>
            <c:txPr>
              <a:bodyPr/>
              <a:lstStyle/>
              <a:p>
                <a:pPr>
                  <a:defRPr b="0" i="0" strike="noStrike" sz="1535" u="none">
                    <a:solidFill>
                      <a:srgbClr val="000000"/>
                    </a:solidFill>
                    <a:latin typeface="Helvetica Light"/>
                  </a:defRPr>
                </a:pPr>
              </a:p>
            </c:txPr>
            <c:dLblPos val="b"/>
            <c:showLegendKey val="0"/>
            <c:showVal val="1"/>
            <c:showCatName val="0"/>
            <c:showSerName val="0"/>
            <c:showPercent val="0"/>
            <c:showBubbleSize val="0"/>
            <c:showLeaderLines val="0"/>
          </c:dLbls>
          <c:cat>
            <c:strRef>
              <c:f>Sheet1!$B$1:$D$1</c:f>
              <c:strCache>
                <c:ptCount val="3"/>
                <c:pt idx="0">
                  <c:v>Iteration 1</c:v>
                </c:pt>
                <c:pt idx="1">
                  <c:v>Iteration 2</c:v>
                </c:pt>
                <c:pt idx="2">
                  <c:v>Iteration 3</c:v>
                </c:pt>
              </c:strCache>
            </c:strRef>
          </c:cat>
          <c:val>
            <c:numRef>
              <c:f>Sheet1!$B$2:$D$2</c:f>
              <c:numCache>
                <c:ptCount val="3"/>
                <c:pt idx="0">
                  <c:v>17.000000</c:v>
                </c:pt>
                <c:pt idx="1">
                  <c:v>27.000000</c:v>
                </c:pt>
                <c:pt idx="2">
                  <c:v>26.000000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180" u="none">
                <a:solidFill>
                  <a:srgbClr val="000000"/>
                </a:solidFill>
                <a:latin typeface="Helvetica Light"/>
              </a:defRPr>
            </a:pPr>
          </a:p>
        </c:txPr>
        <c:crossAx val="2094734553"/>
        <c:crosses val="autoZero"/>
        <c:auto val="1"/>
        <c:lblAlgn val="ctr"/>
        <c:noMultiLvlLbl val="1"/>
      </c:catAx>
      <c:valAx>
        <c:axId val="2094734553"/>
        <c:scaling>
          <c:orientation val="minMax"/>
          <c:max val="40"/>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180" u="none">
                <a:solidFill>
                  <a:srgbClr val="000000"/>
                </a:solidFill>
                <a:latin typeface="Helvetica Light"/>
              </a:defRPr>
            </a:pPr>
          </a:p>
        </c:txPr>
        <c:crossAx val="2094734552"/>
        <c:crosses val="autoZero"/>
        <c:crossBetween val="midCat"/>
        <c:majorUnit val="10"/>
        <c:minorUnit val="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42128"/>
          <c:y val="0.0620155"/>
          <c:w val="0.952872"/>
          <c:h val="0.841505"/>
        </c:manualLayout>
      </c:layout>
      <c:barChart>
        <c:barDir val="col"/>
        <c:grouping val="clustered"/>
        <c:varyColors val="0"/>
        <c:ser>
          <c:idx val="0"/>
          <c:order val="0"/>
          <c:tx>
            <c:strRef>
              <c:f>Sheet1!$A$2</c:f>
              <c:strCache>
                <c:ptCount val="1"/>
                <c:pt idx="0">
                  <c:v>Score</c:v>
                </c:pt>
              </c:strCache>
            </c:strRef>
          </c:tx>
          <c:spPr>
            <a:gradFill flip="none" rotWithShape="1">
              <a:gsLst>
                <a:gs pos="0">
                  <a:schemeClr val="accent1">
                    <a:satOff val="-3355"/>
                    <a:lumOff val="26614"/>
                  </a:schemeClr>
                </a:gs>
                <a:gs pos="100000">
                  <a:schemeClr val="accent1"/>
                </a:gs>
              </a:gsLst>
              <a:lin ang="5400000" scaled="0"/>
            </a:gradFill>
            <a:ln w="12700" cap="flat">
              <a:noFill/>
              <a:miter lim="400000"/>
            </a:ln>
            <a:effectLst/>
          </c:spPr>
          <c:invertIfNegative val="0"/>
          <c:dLbls>
            <c:numFmt formatCode="#,##0" sourceLinked="0"/>
            <c:txPr>
              <a:bodyPr/>
              <a:lstStyle/>
              <a:p>
                <a:pPr>
                  <a:defRPr b="0" i="0" strike="noStrike" sz="2600" u="none">
                    <a:solidFill>
                      <a:srgbClr val="FFFFFF"/>
                    </a:solidFill>
                    <a:effectLst>
                      <a:outerShdw sx="100000" sy="100000" kx="0" ky="0" algn="tl" rotWithShape="1" blurRad="127000" dist="25433" dir="5400000">
                        <a:srgbClr val="000000">
                          <a:alpha val="60000"/>
                        </a:srgbClr>
                      </a:outerShdw>
                    </a:effectLst>
                    <a:latin typeface="Helvetica Light"/>
                  </a:defRPr>
                </a:pPr>
              </a:p>
            </c:txPr>
            <c:dLblPos val="inEnd"/>
            <c:showLegendKey val="0"/>
            <c:showVal val="1"/>
            <c:showCatName val="0"/>
            <c:showSerName val="0"/>
            <c:showPercent val="0"/>
            <c:showBubbleSize val="0"/>
            <c:showLeaderLines val="0"/>
          </c:dLbls>
          <c:cat>
            <c:strRef>
              <c:f>Sheet1!$B$1:$D$1</c:f>
              <c:strCache>
                <c:ptCount val="3"/>
                <c:pt idx="0">
                  <c:v>Iteration 1</c:v>
                </c:pt>
                <c:pt idx="1">
                  <c:v>Iteration 2</c:v>
                </c:pt>
                <c:pt idx="2">
                  <c:v>Iteration 3</c:v>
                </c:pt>
              </c:strCache>
            </c:strRef>
          </c:cat>
          <c:val>
            <c:numRef>
              <c:f>Sheet1!$B$2:$D$2</c:f>
              <c:numCache>
                <c:ptCount val="3"/>
                <c:pt idx="0">
                  <c:v>0.000000</c:v>
                </c:pt>
                <c:pt idx="1">
                  <c:v>7.000000</c:v>
                </c:pt>
                <c:pt idx="2">
                  <c:v>15.000000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2000"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000" u="none">
                <a:solidFill>
                  <a:srgbClr val="000000"/>
                </a:solidFill>
                <a:latin typeface="Helvetica Light"/>
              </a:defRPr>
            </a:pPr>
          </a:p>
        </c:txPr>
        <c:crossAx val="2094734552"/>
        <c:crosses val="autoZero"/>
        <c:crossBetween val="between"/>
        <c:majorUnit val="2"/>
        <c:minorUnit val="1"/>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02004"/>
          <c:y val="0.117911"/>
          <c:w val="0.892996"/>
          <c:h val="0.71507"/>
        </c:manualLayout>
      </c:layout>
      <c:barChart>
        <c:barDir val="col"/>
        <c:grouping val="clustered"/>
        <c:varyColors val="0"/>
        <c:ser>
          <c:idx val="0"/>
          <c:order val="0"/>
          <c:tx>
            <c:strRef>
              <c:f>Sheet1!$A$2</c:f>
              <c:strCache>
                <c:ptCount val="1"/>
                <c:pt idx="0">
                  <c:v>Score</c:v>
                </c:pt>
              </c:strCache>
            </c:strRef>
          </c:tx>
          <c:spPr>
            <a:gradFill flip="none" rotWithShape="1">
              <a:gsLst>
                <a:gs pos="0">
                  <a:schemeClr val="accent1">
                    <a:satOff val="-3355"/>
                    <a:lumOff val="26614"/>
                  </a:schemeClr>
                </a:gs>
                <a:gs pos="100000">
                  <a:schemeClr val="accent1"/>
                </a:gs>
              </a:gsLst>
              <a:lin ang="5400000" scaled="0"/>
            </a:gradFill>
            <a:ln w="12700" cap="flat">
              <a:noFill/>
              <a:miter lim="400000"/>
            </a:ln>
            <a:effectLst/>
          </c:spPr>
          <c:invertIfNegative val="0"/>
          <c:dLbls>
            <c:numFmt formatCode="#,##0" sourceLinked="0"/>
            <c:txPr>
              <a:bodyPr/>
              <a:lstStyle/>
              <a:p>
                <a:pPr>
                  <a:defRPr b="0" i="0" strike="noStrike" sz="1895" u="none">
                    <a:solidFill>
                      <a:srgbClr val="FFFFFF"/>
                    </a:solidFill>
                    <a:effectLst>
                      <a:outerShdw sx="100000" sy="100000" kx="0" ky="0" algn="tl" rotWithShape="1" blurRad="127000" dist="25433" dir="5400000">
                        <a:srgbClr val="000000">
                          <a:alpha val="60000"/>
                        </a:srgbClr>
                      </a:outerShdw>
                    </a:effectLst>
                    <a:latin typeface="Helvetica Light"/>
                  </a:defRPr>
                </a:pPr>
              </a:p>
            </c:txPr>
            <c:dLblPos val="inEnd"/>
            <c:showLegendKey val="0"/>
            <c:showVal val="1"/>
            <c:showCatName val="0"/>
            <c:showSerName val="0"/>
            <c:showPercent val="0"/>
            <c:showBubbleSize val="0"/>
            <c:showLeaderLines val="0"/>
          </c:dLbls>
          <c:cat>
            <c:strRef>
              <c:f>Sheet1!$B$1:$D$1</c:f>
              <c:strCache>
                <c:ptCount val="3"/>
                <c:pt idx="0">
                  <c:v>Iteration 1</c:v>
                </c:pt>
                <c:pt idx="1">
                  <c:v>Iteration 2</c:v>
                </c:pt>
                <c:pt idx="2">
                  <c:v>Iteration 3</c:v>
                </c:pt>
              </c:strCache>
            </c:strRef>
          </c:cat>
          <c:val>
            <c:numRef>
              <c:f>Sheet1!$B$2:$D$2</c:f>
              <c:numCache>
                <c:ptCount val="3"/>
                <c:pt idx="0">
                  <c:v>0.000000</c:v>
                </c:pt>
                <c:pt idx="1">
                  <c:v>7.000000</c:v>
                </c:pt>
                <c:pt idx="2">
                  <c:v>15.000000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1293"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457" u="none">
                <a:solidFill>
                  <a:srgbClr val="000000"/>
                </a:solidFill>
                <a:latin typeface="Helvetica Light"/>
              </a:defRPr>
            </a:pPr>
          </a:p>
        </c:txPr>
        <c:crossAx val="2094734552"/>
        <c:crosses val="autoZero"/>
        <c:crossBetween val="between"/>
        <c:majorUnit val="2"/>
        <c:minorUnit val="1"/>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106" u="none">
                <a:solidFill>
                  <a:srgbClr val="000000"/>
                </a:solidFill>
                <a:latin typeface="Helvetica Light"/>
              </a:defRPr>
            </a:pPr>
            <a:r>
              <a:rPr b="0" i="0" strike="noStrike" sz="2106" u="none">
                <a:solidFill>
                  <a:srgbClr val="000000"/>
                </a:solidFill>
                <a:latin typeface="Helvetica Light"/>
              </a:rPr>
              <a:t>Planned vs Actual (hours)</a:t>
            </a:r>
          </a:p>
        </c:rich>
      </c:tx>
      <c:layout>
        <c:manualLayout>
          <c:xMode val="edge"/>
          <c:yMode val="edge"/>
          <c:x val="0.378812"/>
          <c:y val="0"/>
          <c:w val="0.242377"/>
          <c:h val="0.0739978"/>
        </c:manualLayout>
      </c:layout>
      <c:overlay val="1"/>
      <c:spPr>
        <a:noFill/>
        <a:effectLst/>
      </c:spPr>
    </c:title>
    <c:autoTitleDeleted val="1"/>
    <c:plotArea>
      <c:layout>
        <c:manualLayout>
          <c:layoutTarget val="inner"/>
          <c:xMode val="edge"/>
          <c:yMode val="edge"/>
          <c:x val="0.0746375"/>
          <c:y val="0.0739978"/>
          <c:w val="0.867261"/>
          <c:h val="0.552569"/>
        </c:manualLayout>
      </c:layout>
      <c:lineChart>
        <c:grouping val="standard"/>
        <c:varyColors val="0"/>
        <c:ser>
          <c:idx val="0"/>
          <c:order val="0"/>
          <c:tx>
            <c:strRef>
              <c:f>Sheet1!$B$1</c:f>
              <c:strCache>
                <c:ptCount val="1"/>
                <c:pt idx="0">
                  <c:v>Planned</c:v>
                </c:pt>
              </c:strCache>
            </c:strRef>
          </c:tx>
          <c:spPr>
            <a:solidFill>
              <a:srgbClr val="FFFFFF"/>
            </a:solidFill>
            <a:ln w="76200" cap="flat">
              <a:solidFill>
                <a:schemeClr val="accent1">
                  <a:satOff val="-3355"/>
                  <a:lumOff val="26614"/>
                </a:schemeClr>
              </a:solidFill>
              <a:prstDash val="solid"/>
              <a:miter lim="400000"/>
            </a:ln>
            <a:effectLst/>
          </c:spPr>
          <c:marker>
            <c:symbol val="circle"/>
            <c:size val="14"/>
            <c:spPr>
              <a:solidFill>
                <a:srgbClr val="FFFFFF"/>
              </a:solidFill>
              <a:ln w="76200" cap="flat">
                <a:solidFill>
                  <a:schemeClr val="accent1">
                    <a:satOff val="-3355"/>
                    <a:lumOff val="26614"/>
                  </a:schemeClr>
                </a:solidFill>
                <a:prstDash val="solid"/>
                <a:miter lim="400000"/>
              </a:ln>
              <a:effectLst/>
            </c:spPr>
          </c:marker>
          <c:dLbls>
            <c:numFmt formatCode="#,##0" sourceLinked="0"/>
            <c:txPr>
              <a:bodyPr/>
              <a:lstStyle/>
              <a:p>
                <a:pPr>
                  <a:defRPr b="0" i="0" strike="noStrike" sz="2106" u="none">
                    <a:solidFill>
                      <a:srgbClr val="000000"/>
                    </a:solidFill>
                    <a:latin typeface="Helvetica Light"/>
                  </a:defRPr>
                </a:pPr>
              </a:p>
            </c:txPr>
            <c:dLblPos val="b"/>
            <c:showLegendKey val="0"/>
            <c:showVal val="0"/>
            <c:showCatName val="0"/>
            <c:showSerName val="0"/>
            <c:showPercent val="0"/>
            <c:showBubbleSize val="0"/>
            <c:showLeaderLines val="0"/>
          </c:dLbls>
          <c:cat>
            <c:strRef>
              <c:f>Sheet1!$A$2:$A$10</c:f>
              <c:strCache>
                <c:ptCount val="9"/>
                <c:pt idx="0">
                  <c:v>Develop Loading Location Data</c:v>
                </c:pt>
                <c:pt idx="1">
                  <c:v>Develop Loading Location Data and 
update previous bootstraps</c:v>
                </c:pt>
                <c:pt idx="2">
                  <c:v>Develop Loading Location Data</c:v>
                </c:pt>
                <c:pt idx="3">
                  <c:v>Develop Deletion of data 
using location-delete.csv</c:v>
                </c:pt>
                <c:pt idx="4">
                  <c:v>Develop web UI for 
deletion of Data</c:v>
                </c:pt>
                <c:pt idx="5">
                  <c:v>Update requirement changes in 
Basic app usage report</c:v>
                </c:pt>
                <c:pt idx="6">
                  <c:v>Deploy application to OpenShift</c:v>
                </c:pt>
                <c:pt idx="7">
                  <c:v>Integrating &amp; testing
 with earlier functionalities</c:v>
                </c:pt>
                <c:pt idx="8">
                  <c:v>Testing &amp; Debugging 
after deployment</c:v>
                </c:pt>
              </c:strCache>
            </c:strRef>
          </c:cat>
          <c:val>
            <c:numRef>
              <c:f>Sheet1!$B$2:$B$10</c:f>
              <c:numCache>
                <c:ptCount val="9"/>
                <c:pt idx="0">
                  <c:v>1.500000</c:v>
                </c:pt>
                <c:pt idx="1">
                  <c:v>2.000000</c:v>
                </c:pt>
                <c:pt idx="2">
                  <c:v>1.500000</c:v>
                </c:pt>
                <c:pt idx="3">
                  <c:v>2.500000</c:v>
                </c:pt>
                <c:pt idx="4">
                  <c:v>3.000000</c:v>
                </c:pt>
                <c:pt idx="5">
                  <c:v>5.000000</c:v>
                </c:pt>
                <c:pt idx="6">
                  <c:v>0.500000</c:v>
                </c:pt>
                <c:pt idx="7">
                  <c:v>1.000000</c:v>
                </c:pt>
                <c:pt idx="8">
                  <c:v>3.000000</c:v>
                </c:pt>
              </c:numCache>
            </c:numRef>
          </c:val>
          <c:smooth val="0"/>
        </c:ser>
        <c:ser>
          <c:idx val="1"/>
          <c:order val="1"/>
          <c:tx>
            <c:strRef>
              <c:f>Sheet1!$C$1</c:f>
              <c:strCache>
                <c:ptCount val="1"/>
                <c:pt idx="0">
                  <c:v>Actual</c:v>
                </c:pt>
              </c:strCache>
            </c:strRef>
          </c:tx>
          <c:spPr>
            <a:solidFill>
              <a:srgbClr val="FFFFFF"/>
            </a:solidFill>
            <a:ln w="76200" cap="flat">
              <a:solidFill>
                <a:schemeClr val="accent2">
                  <a:hueOff val="-2473792"/>
                  <a:satOff val="-50209"/>
                  <a:lumOff val="23543"/>
                </a:schemeClr>
              </a:solidFill>
              <a:prstDash val="solid"/>
              <a:miter lim="400000"/>
            </a:ln>
            <a:effectLst/>
          </c:spPr>
          <c:marker>
            <c:symbol val="circle"/>
            <c:size val="14"/>
            <c:spPr>
              <a:solidFill>
                <a:srgbClr val="FFFFFF"/>
              </a:solidFill>
              <a:ln w="76200" cap="flat">
                <a:solidFill>
                  <a:schemeClr val="accent2">
                    <a:hueOff val="-2473792"/>
                    <a:satOff val="-50209"/>
                    <a:lumOff val="23543"/>
                  </a:schemeClr>
                </a:solidFill>
                <a:prstDash val="solid"/>
                <a:miter lim="400000"/>
              </a:ln>
              <a:effectLst/>
            </c:spPr>
          </c:marker>
          <c:dLbls>
            <c:numFmt formatCode="#,##0" sourceLinked="0"/>
            <c:txPr>
              <a:bodyPr/>
              <a:lstStyle/>
              <a:p>
                <a:pPr>
                  <a:defRPr b="0" i="0" strike="noStrike" sz="2106" u="none">
                    <a:solidFill>
                      <a:srgbClr val="000000"/>
                    </a:solidFill>
                    <a:latin typeface="Helvetica Light"/>
                  </a:defRPr>
                </a:pPr>
              </a:p>
            </c:txPr>
            <c:dLblPos val="b"/>
            <c:showLegendKey val="0"/>
            <c:showVal val="0"/>
            <c:showCatName val="0"/>
            <c:showSerName val="0"/>
            <c:showPercent val="0"/>
            <c:showBubbleSize val="0"/>
            <c:showLeaderLines val="0"/>
          </c:dLbls>
          <c:cat>
            <c:strRef>
              <c:f>Sheet1!$A$2:$A$10</c:f>
              <c:strCache>
                <c:ptCount val="9"/>
                <c:pt idx="0">
                  <c:v>Develop Loading Location Data</c:v>
                </c:pt>
                <c:pt idx="1">
                  <c:v>Develop Loading Location Data and 
update previous bootstraps</c:v>
                </c:pt>
                <c:pt idx="2">
                  <c:v>Develop Loading Location Data</c:v>
                </c:pt>
                <c:pt idx="3">
                  <c:v>Develop Deletion of data 
using location-delete.csv</c:v>
                </c:pt>
                <c:pt idx="4">
                  <c:v>Develop web UI for 
deletion of Data</c:v>
                </c:pt>
                <c:pt idx="5">
                  <c:v>Update requirement changes in 
Basic app usage report</c:v>
                </c:pt>
                <c:pt idx="6">
                  <c:v>Deploy application to OpenShift</c:v>
                </c:pt>
                <c:pt idx="7">
                  <c:v>Integrating &amp; testing
 with earlier functionalities</c:v>
                </c:pt>
                <c:pt idx="8">
                  <c:v>Testing &amp; Debugging 
after deployment</c:v>
                </c:pt>
              </c:strCache>
            </c:strRef>
          </c:cat>
          <c:val>
            <c:numRef>
              <c:f>Sheet1!$C$2:$C$10</c:f>
              <c:numCache>
                <c:ptCount val="9"/>
                <c:pt idx="0">
                  <c:v>1.120000</c:v>
                </c:pt>
                <c:pt idx="1">
                  <c:v>0.800000</c:v>
                </c:pt>
                <c:pt idx="2">
                  <c:v>1.720000</c:v>
                </c:pt>
                <c:pt idx="3">
                  <c:v>2.070000</c:v>
                </c:pt>
                <c:pt idx="4">
                  <c:v>0.850000</c:v>
                </c:pt>
                <c:pt idx="5">
                  <c:v>5.250000</c:v>
                </c:pt>
                <c:pt idx="6">
                  <c:v>0.250000</c:v>
                </c:pt>
                <c:pt idx="7">
                  <c:v>0.720000</c:v>
                </c:pt>
                <c:pt idx="8">
                  <c:v>4.200000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2149145"/>
          <a:lstStyle/>
          <a:p>
            <a:pPr>
              <a:defRPr b="0" i="0" strike="noStrike" sz="1219" u="none">
                <a:solidFill>
                  <a:srgbClr val="000000"/>
                </a:solidFill>
                <a:latin typeface="Helvetica Light"/>
              </a:defRPr>
            </a:pPr>
          </a:p>
        </c:txPr>
        <c:crossAx val="2094734553"/>
        <c:crosses val="autoZero"/>
        <c:auto val="1"/>
        <c:lblAlgn val="ctr"/>
        <c:noMultiLvlLbl val="1"/>
      </c:catAx>
      <c:valAx>
        <c:axId val="2094734553"/>
        <c:scaling>
          <c:orientation val="minMax"/>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619" u="none">
                <a:solidFill>
                  <a:srgbClr val="000000"/>
                </a:solidFill>
                <a:latin typeface="Helvetica Light"/>
              </a:defRPr>
            </a:pPr>
          </a:p>
        </c:txPr>
        <c:crossAx val="2094734552"/>
        <c:crosses val="autoZero"/>
        <c:crossBetween val="midCat"/>
        <c:majorUnit val="1.5"/>
        <c:minorUnit val="0.75"/>
      </c:valAx>
      <c:spPr>
        <a:noFill/>
        <a:ln w="12700" cap="flat">
          <a:noFill/>
          <a:miter lim="400000"/>
        </a:ln>
        <a:effectLst/>
      </c:spPr>
    </c:plotArea>
    <c:legend>
      <c:legendPos val="b"/>
      <c:layout>
        <c:manualLayout>
          <c:xMode val="edge"/>
          <c:yMode val="edge"/>
          <c:x val="0.181143"/>
          <c:y val="0.945758"/>
          <c:w val="0.65425"/>
          <c:h val="0.0542424"/>
        </c:manualLayout>
      </c:layout>
      <c:overlay val="1"/>
      <c:spPr>
        <a:noFill/>
        <a:ln w="12700" cap="flat">
          <a:noFill/>
          <a:miter lim="400000"/>
        </a:ln>
        <a:effectLst/>
      </c:spPr>
      <c:txPr>
        <a:bodyPr rot="0"/>
        <a:lstStyle/>
        <a:p>
          <a:pPr>
            <a:defRPr b="0" i="0" strike="noStrike" sz="1782" u="none">
              <a:solidFill>
                <a:srgbClr val="000000"/>
              </a:solidFill>
              <a:latin typeface="Helvetica Light"/>
            </a:defRPr>
          </a:pPr>
        </a:p>
      </c:txPr>
    </c:legend>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106" u="none">
                <a:solidFill>
                  <a:srgbClr val="000000"/>
                </a:solidFill>
                <a:latin typeface="Helvetica Light"/>
              </a:defRPr>
            </a:pPr>
            <a:r>
              <a:rPr b="0" i="0" strike="noStrike" sz="2106" u="none">
                <a:solidFill>
                  <a:srgbClr val="000000"/>
                </a:solidFill>
                <a:latin typeface="Helvetica Light"/>
              </a:rPr>
              <a:t>PPM</a:t>
            </a:r>
          </a:p>
        </c:rich>
      </c:tx>
      <c:layout>
        <c:manualLayout>
          <c:xMode val="edge"/>
          <c:yMode val="edge"/>
          <c:x val="0.478352"/>
          <c:y val="0"/>
          <c:w val="0.0432966"/>
          <c:h val="0.0739978"/>
        </c:manualLayout>
      </c:layout>
      <c:overlay val="1"/>
      <c:spPr>
        <a:noFill/>
        <a:effectLst/>
      </c:spPr>
    </c:title>
    <c:autoTitleDeleted val="1"/>
    <c:plotArea>
      <c:layout>
        <c:manualLayout>
          <c:layoutTarget val="inner"/>
          <c:xMode val="edge"/>
          <c:yMode val="edge"/>
          <c:x val="0.0746375"/>
          <c:y val="0.0739978"/>
          <c:w val="0.867261"/>
          <c:h val="0.552569"/>
        </c:manualLayout>
      </c:layout>
      <c:lineChart>
        <c:grouping val="standard"/>
        <c:varyColors val="0"/>
        <c:ser>
          <c:idx val="0"/>
          <c:order val="0"/>
          <c:tx>
            <c:strRef>
              <c:f>Sheet1!$B$1</c:f>
              <c:strCache>
                <c:ptCount val="1"/>
                <c:pt idx="0">
                  <c:v>PPM</c:v>
                </c:pt>
              </c:strCache>
            </c:strRef>
          </c:tx>
          <c:spPr>
            <a:solidFill>
              <a:srgbClr val="FFFFFF"/>
            </a:solidFill>
            <a:ln w="76200" cap="flat">
              <a:solidFill>
                <a:schemeClr val="accent5">
                  <a:hueOff val="-176146"/>
                  <a:satOff val="3665"/>
                  <a:lumOff val="-13986"/>
                </a:schemeClr>
              </a:solidFill>
              <a:prstDash val="solid"/>
              <a:miter lim="400000"/>
            </a:ln>
            <a:effectLst/>
          </c:spPr>
          <c:marker>
            <c:symbol val="circle"/>
            <c:size val="14"/>
            <c:spPr>
              <a:solidFill>
                <a:srgbClr val="FFFFFF"/>
              </a:solidFill>
              <a:ln w="76200" cap="flat">
                <a:solidFill>
                  <a:schemeClr val="accent5"/>
                </a:solidFill>
                <a:prstDash val="solid"/>
                <a:miter lim="400000"/>
              </a:ln>
              <a:effectLst/>
            </c:spPr>
          </c:marker>
          <c:dLbls>
            <c:numFmt formatCode="#,##0" sourceLinked="0"/>
            <c:txPr>
              <a:bodyPr/>
              <a:lstStyle/>
              <a:p>
                <a:pPr>
                  <a:defRPr b="0" i="0" strike="noStrike" sz="1806" u="none">
                    <a:solidFill>
                      <a:srgbClr val="000000"/>
                    </a:solidFill>
                    <a:latin typeface="Helvetica"/>
                  </a:defRPr>
                </a:pPr>
              </a:p>
            </c:txPr>
            <c:dLblPos val="t"/>
            <c:showLegendKey val="0"/>
            <c:showVal val="1"/>
            <c:showCatName val="0"/>
            <c:showSerName val="0"/>
            <c:showPercent val="0"/>
            <c:showBubbleSize val="0"/>
            <c:showLeaderLines val="0"/>
          </c:dLbls>
          <c:cat>
            <c:strRef>
              <c:f>Sheet1!$A$2:$A$10</c:f>
              <c:strCache>
                <c:ptCount val="9"/>
                <c:pt idx="0">
                  <c:v>Develop Loading Location Data</c:v>
                </c:pt>
                <c:pt idx="1">
                  <c:v>Develop Loading Location Data and 
update previous bootstraps</c:v>
                </c:pt>
                <c:pt idx="2">
                  <c:v>Develop Loading Location Data</c:v>
                </c:pt>
                <c:pt idx="3">
                  <c:v>Develop Deletion of data 
using location-delete.csv</c:v>
                </c:pt>
                <c:pt idx="4">
                  <c:v>Develop web UI for 
deletion of Data</c:v>
                </c:pt>
                <c:pt idx="5">
                  <c:v>Update requirement changes in 
Basic app usage report</c:v>
                </c:pt>
                <c:pt idx="6">
                  <c:v>Deploy application to OpenShift</c:v>
                </c:pt>
                <c:pt idx="7">
                  <c:v>Integrating &amp; testing
 with earlier functionalities</c:v>
                </c:pt>
                <c:pt idx="8">
                  <c:v>Testing &amp; Debugging 
after deployment</c:v>
                </c:pt>
              </c:strCache>
            </c:strRef>
          </c:cat>
          <c:val>
            <c:numRef>
              <c:f>Sheet1!$B$2:$B$10</c:f>
              <c:numCache>
                <c:ptCount val="9"/>
                <c:pt idx="0">
                  <c:v>1.340000</c:v>
                </c:pt>
                <c:pt idx="1">
                  <c:v>2.500000</c:v>
                </c:pt>
                <c:pt idx="2">
                  <c:v>0.870000</c:v>
                </c:pt>
                <c:pt idx="3">
                  <c:v>1.210000</c:v>
                </c:pt>
                <c:pt idx="4">
                  <c:v>3.530000</c:v>
                </c:pt>
                <c:pt idx="5">
                  <c:v>0.950000</c:v>
                </c:pt>
                <c:pt idx="6">
                  <c:v>2.000000</c:v>
                </c:pt>
                <c:pt idx="7">
                  <c:v>1.390000</c:v>
                </c:pt>
                <c:pt idx="8">
                  <c:v>0.710000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2149145"/>
          <a:lstStyle/>
          <a:p>
            <a:pPr>
              <a:defRPr b="0" i="0" strike="noStrike" sz="1219" u="none">
                <a:solidFill>
                  <a:srgbClr val="000000"/>
                </a:solidFill>
                <a:latin typeface="Helvetica Light"/>
              </a:defRPr>
            </a:pPr>
          </a:p>
        </c:txPr>
        <c:crossAx val="2094734553"/>
        <c:crosses val="autoZero"/>
        <c:auto val="1"/>
        <c:lblAlgn val="ctr"/>
        <c:noMultiLvlLbl val="1"/>
      </c:catAx>
      <c:valAx>
        <c:axId val="2094734553"/>
        <c:scaling>
          <c:orientation val="minMax"/>
          <c:max val="4"/>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619" u="none">
                <a:solidFill>
                  <a:srgbClr val="000000"/>
                </a:solidFill>
                <a:latin typeface="Helvetica Light"/>
              </a:defRPr>
            </a:pPr>
          </a:p>
        </c:txPr>
        <c:crossAx val="2094734552"/>
        <c:crosses val="autoZero"/>
        <c:crossBetween val="midCat"/>
        <c:majorUnit val="0.5"/>
        <c:minorUnit val="0.25"/>
      </c:valAx>
      <c:spPr>
        <a:noFill/>
        <a:ln w="12700" cap="flat">
          <a:noFill/>
          <a:miter lim="400000"/>
        </a:ln>
        <a:effectLst/>
      </c:spPr>
    </c:plotArea>
    <c:legend>
      <c:legendPos val="b"/>
      <c:layout>
        <c:manualLayout>
          <c:xMode val="edge"/>
          <c:yMode val="edge"/>
          <c:x val="0.181143"/>
          <c:y val="0.945758"/>
          <c:w val="0.65425"/>
          <c:h val="0.0542424"/>
        </c:manualLayout>
      </c:layout>
      <c:overlay val="1"/>
      <c:spPr>
        <a:noFill/>
        <a:ln w="12700" cap="flat">
          <a:noFill/>
          <a:miter lim="400000"/>
        </a:ln>
        <a:effectLst/>
      </c:spPr>
      <c:txPr>
        <a:bodyPr rot="0"/>
        <a:lstStyle/>
        <a:p>
          <a:pPr>
            <a:defRPr b="0" i="0" strike="noStrike" sz="1782" u="none">
              <a:solidFill>
                <a:srgbClr val="000000"/>
              </a:solidFill>
              <a:latin typeface="Helvetica Light"/>
            </a:defRPr>
          </a:pPr>
        </a:p>
      </c:txPr>
    </c:legend>
    <c:plotVisOnly val="1"/>
    <c:dispBlanksAs val="gap"/>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2106" u="none">
                <a:solidFill>
                  <a:srgbClr val="000000"/>
                </a:solidFill>
                <a:latin typeface="Helvetica Light"/>
              </a:defRPr>
            </a:pPr>
            <a:r>
              <a:rPr b="0" i="0" strike="noStrike" sz="2106" u="none">
                <a:solidFill>
                  <a:srgbClr val="000000"/>
                </a:solidFill>
                <a:latin typeface="Helvetica Light"/>
              </a:rPr>
              <a:t>PPM: Overall</a:t>
            </a:r>
          </a:p>
        </c:rich>
      </c:tx>
      <c:layout>
        <c:manualLayout>
          <c:xMode val="edge"/>
          <c:yMode val="edge"/>
          <c:x val="0.439379"/>
          <c:y val="0"/>
          <c:w val="0.121242"/>
          <c:h val="0.0739978"/>
        </c:manualLayout>
      </c:layout>
      <c:overlay val="1"/>
      <c:spPr>
        <a:noFill/>
        <a:effectLst/>
      </c:spPr>
    </c:title>
    <c:autoTitleDeleted val="1"/>
    <c:plotArea>
      <c:layout>
        <c:manualLayout>
          <c:layoutTarget val="inner"/>
          <c:xMode val="edge"/>
          <c:yMode val="edge"/>
          <c:x val="0.091024"/>
          <c:y val="0.0739978"/>
          <c:w val="0.863739"/>
          <c:h val="0.552569"/>
        </c:manualLayout>
      </c:layout>
      <c:lineChart>
        <c:grouping val="standard"/>
        <c:varyColors val="0"/>
        <c:ser>
          <c:idx val="0"/>
          <c:order val="0"/>
          <c:tx>
            <c:strRef>
              <c:f>Sheet1!$B$1</c:f>
              <c:strCache>
                <c:ptCount val="1"/>
                <c:pt idx="0">
                  <c:v>PPM</c:v>
                </c:pt>
              </c:strCache>
            </c:strRef>
          </c:tx>
          <c:spPr>
            <a:solidFill>
              <a:srgbClr val="FFFFFF"/>
            </a:solidFill>
            <a:ln w="76200" cap="flat">
              <a:solidFill>
                <a:schemeClr val="accent1">
                  <a:satOff val="-3355"/>
                  <a:lumOff val="26614"/>
                </a:schemeClr>
              </a:solidFill>
              <a:prstDash val="solid"/>
              <a:miter lim="400000"/>
            </a:ln>
            <a:effectLst/>
          </c:spPr>
          <c:marker>
            <c:symbol val="circle"/>
            <c:size val="14"/>
            <c:spPr>
              <a:solidFill>
                <a:srgbClr val="FFFFFF"/>
              </a:solidFill>
              <a:ln w="76200" cap="flat">
                <a:solidFill>
                  <a:schemeClr val="accent1">
                    <a:satOff val="-3355"/>
                    <a:lumOff val="26614"/>
                  </a:schemeClr>
                </a:solidFill>
                <a:prstDash val="solid"/>
                <a:miter lim="400000"/>
              </a:ln>
              <a:effectLst/>
            </c:spPr>
          </c:marker>
          <c:dLbls>
            <c:numFmt formatCode="#,##0" sourceLinked="0"/>
            <c:txPr>
              <a:bodyPr/>
              <a:lstStyle/>
              <a:p>
                <a:pPr>
                  <a:defRPr b="0" i="0" strike="noStrike" sz="2106" u="none">
                    <a:solidFill>
                      <a:srgbClr val="000000"/>
                    </a:solidFill>
                    <a:latin typeface="Helvetica Light"/>
                  </a:defRPr>
                </a:pPr>
              </a:p>
            </c:txPr>
            <c:dLblPos val="b"/>
            <c:showLegendKey val="0"/>
            <c:showVal val="0"/>
            <c:showCatName val="0"/>
            <c:showSerName val="0"/>
            <c:showPercent val="0"/>
            <c:showBubbleSize val="0"/>
            <c:showLeaderLines val="0"/>
          </c:dLbls>
          <c:cat>
            <c:strRef>
              <c:f>Sheet1!$A$2:$A$10</c:f>
              <c:strCache>
                <c:ptCount val="9"/>
                <c:pt idx="0">
                  <c:v>Coding for Login,
Deploy on Openshift &amp; Debugging</c:v>
                </c:pt>
                <c:pt idx="1">
                  <c:v>Bootstrap Functionality</c:v>
                </c:pt>
                <c:pt idx="2">
                  <c:v>Bootstrap validation, 
loading data</c:v>
                </c:pt>
                <c:pt idx="3">
                  <c:v>Basic App Usage Report</c:v>
                </c:pt>
                <c:pt idx="4">
                  <c:v>Top-k App Usage Report</c:v>
                </c:pt>
                <c:pt idx="5">
                  <c:v>Loading Location Data</c:v>
                </c:pt>
                <c:pt idx="6">
                  <c:v>Basic App Usage Report
(Requirement changes)</c:v>
                </c:pt>
                <c:pt idx="7">
                  <c:v>Deployment, Integrating, 
Testing and Debugging</c:v>
                </c:pt>
                <c:pt idx="8">
                  <c:v>Dual Interfaces
(JSON API)</c:v>
                </c:pt>
              </c:strCache>
            </c:strRef>
          </c:cat>
          <c:val>
            <c:numRef>
              <c:f>Sheet1!$B$2:$B$10</c:f>
              <c:numCache>
                <c:ptCount val="9"/>
                <c:pt idx="0">
                  <c:v>0.910000</c:v>
                </c:pt>
                <c:pt idx="1">
                  <c:v>0.720000</c:v>
                </c:pt>
                <c:pt idx="2">
                  <c:v>0.870000</c:v>
                </c:pt>
                <c:pt idx="3">
                  <c:v>0.780000</c:v>
                </c:pt>
                <c:pt idx="4">
                  <c:v>0.680000</c:v>
                </c:pt>
                <c:pt idx="5">
                  <c:v>1.600000</c:v>
                </c:pt>
                <c:pt idx="6">
                  <c:v>0.952381</c:v>
                </c:pt>
                <c:pt idx="7">
                  <c:v>0.870406</c:v>
                </c:pt>
                <c:pt idx="8">
                  <c:v>0.970000</c:v>
                </c:pt>
              </c:numCache>
            </c:numRef>
          </c:val>
          <c:smooth val="0"/>
        </c:ser>
        <c:marker val="1"/>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1551821"/>
          <a:lstStyle/>
          <a:p>
            <a:pPr>
              <a:defRPr b="0" i="0" strike="noStrike" sz="1219" u="none">
                <a:solidFill>
                  <a:srgbClr val="000000"/>
                </a:solidFill>
                <a:latin typeface="Helvetica Light"/>
              </a:defRPr>
            </a:pPr>
          </a:p>
        </c:txPr>
        <c:crossAx val="2094734553"/>
        <c:crosses val="autoZero"/>
        <c:auto val="1"/>
        <c:lblAlgn val="ctr"/>
        <c:noMultiLvlLbl val="1"/>
      </c:catAx>
      <c:valAx>
        <c:axId val="2094734553"/>
        <c:scaling>
          <c:orientation val="minMax"/>
          <c:max val="4"/>
        </c:scaling>
        <c:delete val="0"/>
        <c:axPos val="l"/>
        <c:majorGridlines>
          <c:spPr>
            <a:ln w="12700" cap="flat">
              <a:solidFill>
                <a:srgbClr val="929292"/>
              </a:solidFill>
              <a:custDash>
                <a:ds d="200000" sp="200000"/>
              </a:custDash>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1619" u="none">
                <a:solidFill>
                  <a:srgbClr val="000000"/>
                </a:solidFill>
                <a:latin typeface="Helvetica Light"/>
              </a:defRPr>
            </a:pPr>
          </a:p>
        </c:txPr>
        <c:crossAx val="2094734552"/>
        <c:crosses val="autoZero"/>
        <c:crossBetween val="midCat"/>
        <c:majorUnit val="0.5"/>
        <c:minorUnit val="0.25"/>
      </c:valAx>
      <c:spPr>
        <a:noFill/>
        <a:ln w="12700" cap="flat">
          <a:noFill/>
          <a:miter lim="400000"/>
        </a:ln>
        <a:effectLst/>
      </c:spPr>
    </c:plotArea>
    <c:legend>
      <c:legendPos val="b"/>
      <c:layout>
        <c:manualLayout>
          <c:xMode val="edge"/>
          <c:yMode val="edge"/>
          <c:x val="0.197097"/>
          <c:y val="0.945758"/>
          <c:w val="0.651592"/>
          <c:h val="0.0542424"/>
        </c:manualLayout>
      </c:layout>
      <c:overlay val="1"/>
      <c:spPr>
        <a:noFill/>
        <a:ln w="12700" cap="flat">
          <a:noFill/>
          <a:miter lim="400000"/>
        </a:ln>
        <a:effectLst/>
      </c:spPr>
      <c:txPr>
        <a:bodyPr rot="0"/>
        <a:lstStyle/>
        <a:p>
          <a:pPr>
            <a:defRPr b="0" i="0" strike="noStrike" sz="1782" u="none">
              <a:solidFill>
                <a:srgbClr val="000000"/>
              </a:solidFill>
              <a:latin typeface="Helvetica Light"/>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p:nvPr>
            <p:ph type="sldImg"/>
          </p:nvPr>
        </p:nvSpPr>
        <p:spPr>
          <a:xfrm>
            <a:off x="1143000" y="685800"/>
            <a:ext cx="4572000" cy="3429000"/>
          </a:xfrm>
          <a:prstGeom prst="rect">
            <a:avLst/>
          </a:prstGeom>
        </p:spPr>
        <p:txBody>
          <a:bodyPr/>
          <a:lstStyle/>
          <a:p>
            <a:pPr/>
          </a:p>
        </p:txBody>
      </p:sp>
      <p:sp>
        <p:nvSpPr>
          <p:cNvPr id="260" name="Shape 2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3000">
        <a:latin typeface="Lucida Grande"/>
        <a:ea typeface="Lucida Grande"/>
        <a:cs typeface="Lucida Grande"/>
        <a:sym typeface="Lucida Grande"/>
      </a:defRPr>
    </a:lvl1pPr>
    <a:lvl2pPr indent="228600" defTabSz="584200" latinLnBrk="0">
      <a:defRPr sz="3000">
        <a:latin typeface="Lucida Grande"/>
        <a:ea typeface="Lucida Grande"/>
        <a:cs typeface="Lucida Grande"/>
        <a:sym typeface="Lucida Grande"/>
      </a:defRPr>
    </a:lvl2pPr>
    <a:lvl3pPr indent="457200" defTabSz="584200" latinLnBrk="0">
      <a:defRPr sz="3000">
        <a:latin typeface="Lucida Grande"/>
        <a:ea typeface="Lucida Grande"/>
        <a:cs typeface="Lucida Grande"/>
        <a:sym typeface="Lucida Grande"/>
      </a:defRPr>
    </a:lvl3pPr>
    <a:lvl4pPr indent="685800" defTabSz="584200" latinLnBrk="0">
      <a:defRPr sz="3000">
        <a:latin typeface="Lucida Grande"/>
        <a:ea typeface="Lucida Grande"/>
        <a:cs typeface="Lucida Grande"/>
        <a:sym typeface="Lucida Grande"/>
      </a:defRPr>
    </a:lvl4pPr>
    <a:lvl5pPr indent="914400" defTabSz="584200" latinLnBrk="0">
      <a:defRPr sz="3000">
        <a:latin typeface="Lucida Grande"/>
        <a:ea typeface="Lucida Grande"/>
        <a:cs typeface="Lucida Grande"/>
        <a:sym typeface="Lucida Grande"/>
      </a:defRPr>
    </a:lvl5pPr>
    <a:lvl6pPr indent="1143000" defTabSz="584200" latinLnBrk="0">
      <a:defRPr sz="3000">
        <a:latin typeface="Lucida Grande"/>
        <a:ea typeface="Lucida Grande"/>
        <a:cs typeface="Lucida Grande"/>
        <a:sym typeface="Lucida Grande"/>
      </a:defRPr>
    </a:lvl6pPr>
    <a:lvl7pPr indent="1371600" defTabSz="584200" latinLnBrk="0">
      <a:defRPr sz="3000">
        <a:latin typeface="Lucida Grande"/>
        <a:ea typeface="Lucida Grande"/>
        <a:cs typeface="Lucida Grande"/>
        <a:sym typeface="Lucida Grande"/>
      </a:defRPr>
    </a:lvl7pPr>
    <a:lvl8pPr indent="1600200" defTabSz="584200" latinLnBrk="0">
      <a:defRPr sz="3000">
        <a:latin typeface="Lucida Grande"/>
        <a:ea typeface="Lucida Grande"/>
        <a:cs typeface="Lucida Grande"/>
        <a:sym typeface="Lucida Grande"/>
      </a:defRPr>
    </a:lvl8pPr>
    <a:lvl9pPr indent="1828800" defTabSz="584200" latinLnBrk="0">
      <a:defRPr sz="3000">
        <a:latin typeface="Lucida Grande"/>
        <a:ea typeface="Lucida Grande"/>
        <a:cs typeface="Lucida Grande"/>
        <a:sym typeface="Lucida Grand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body" sz="quarter" idx="13"/>
          </p:nvPr>
        </p:nvSpPr>
        <p:spPr>
          <a:xfrm>
            <a:off x="4135753" y="8272164"/>
            <a:ext cx="4724401" cy="499072"/>
          </a:xfrm>
          <a:prstGeom prst="rect">
            <a:avLst/>
          </a:prstGeom>
          <a:solidFill>
            <a:srgbClr val="CB7679"/>
          </a:solidFill>
        </p:spPr>
        <p:txBody>
          <a:bodyPr>
            <a:spAutoFit/>
          </a:bodyPr>
          <a:lstStyle>
            <a:lvl1pPr marL="0" indent="0" algn="ctr">
              <a:lnSpc>
                <a:spcPts val="2900"/>
              </a:lnSpc>
              <a:spcBef>
                <a:spcPts val="0"/>
              </a:spcBef>
              <a:buSzTx/>
              <a:buNone/>
              <a:defRPr i="1" sz="2400">
                <a:solidFill>
                  <a:srgbClr val="FFFFFF"/>
                </a:solidFill>
              </a:defRPr>
            </a:lvl1pPr>
          </a:lstStyle>
          <a:p>
            <a:pPr/>
            <a:r>
              <a:t>Presenter: Name Surname</a:t>
            </a:r>
          </a:p>
        </p:txBody>
      </p:sp>
      <p:sp>
        <p:nvSpPr>
          <p:cNvPr id="12" name="Shape 12"/>
          <p:cNvSpPr/>
          <p:nvPr>
            <p:ph type="title"/>
          </p:nvPr>
        </p:nvSpPr>
        <p:spPr>
          <a:xfrm>
            <a:off x="2590800" y="1930400"/>
            <a:ext cx="7810500" cy="4038600"/>
          </a:xfrm>
          <a:prstGeom prst="rect">
            <a:avLst/>
          </a:prstGeom>
        </p:spPr>
        <p:txBody>
          <a:bodyPr lIns="12700" tIns="12700" rIns="12700" bIns="12700" anchor="b"/>
          <a:lstStyle>
            <a:lvl1pPr>
              <a:lnSpc>
                <a:spcPct val="70000"/>
              </a:lnSpc>
              <a:defRPr cap="all" spc="144" sz="14400"/>
            </a:lvl1pPr>
          </a:lstStyle>
          <a:p>
            <a:pPr/>
            <a:r>
              <a:t>Title Text</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s Collage">
    <p:spTree>
      <p:nvGrpSpPr>
        <p:cNvPr id="1" name=""/>
        <p:cNvGrpSpPr/>
        <p:nvPr/>
      </p:nvGrpSpPr>
      <p:grpSpPr>
        <a:xfrm>
          <a:off x="0" y="0"/>
          <a:ext cx="0" cy="0"/>
          <a:chOff x="0" y="0"/>
          <a:chExt cx="0" cy="0"/>
        </a:xfrm>
      </p:grpSpPr>
      <p:sp>
        <p:nvSpPr>
          <p:cNvPr id="134" name="Shape 134"/>
          <p:cNvSpPr/>
          <p:nvPr>
            <p:ph type="body" sz="quarter" idx="13"/>
          </p:nvPr>
        </p:nvSpPr>
        <p:spPr>
          <a:xfrm>
            <a:off x="5189983" y="7880350"/>
            <a:ext cx="72898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135" name="Shape 135">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36" name="Shape 136"/>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37" name="Shape 137"/>
          <p:cNvSpPr/>
          <p:nvPr>
            <p:ph type="pic" sz="quarter" idx="16"/>
          </p:nvPr>
        </p:nvSpPr>
        <p:spPr>
          <a:xfrm>
            <a:off x="5257800" y="203200"/>
            <a:ext cx="3708400" cy="3797300"/>
          </a:xfrm>
          <a:prstGeom prst="rect">
            <a:avLst/>
          </a:prstGeom>
        </p:spPr>
        <p:txBody>
          <a:bodyPr lIns="91439" tIns="45719" rIns="91439" bIns="45719" anchor="t"/>
          <a:lstStyle/>
          <a:p>
            <a:pPr/>
          </a:p>
        </p:txBody>
      </p:sp>
      <p:sp>
        <p:nvSpPr>
          <p:cNvPr id="138" name="Shape 138"/>
          <p:cNvSpPr/>
          <p:nvPr>
            <p:ph type="pic" sz="quarter" idx="17"/>
          </p:nvPr>
        </p:nvSpPr>
        <p:spPr>
          <a:xfrm>
            <a:off x="9029700" y="203200"/>
            <a:ext cx="3708400" cy="3797300"/>
          </a:xfrm>
          <a:prstGeom prst="rect">
            <a:avLst/>
          </a:prstGeom>
        </p:spPr>
        <p:txBody>
          <a:bodyPr lIns="91439" tIns="45719" rIns="91439" bIns="45719" anchor="t"/>
          <a:lstStyle/>
          <a:p>
            <a:pPr/>
          </a:p>
        </p:txBody>
      </p:sp>
      <p:sp>
        <p:nvSpPr>
          <p:cNvPr id="139" name="Shape 139"/>
          <p:cNvSpPr/>
          <p:nvPr>
            <p:ph type="pic" sz="half" idx="18"/>
          </p:nvPr>
        </p:nvSpPr>
        <p:spPr>
          <a:xfrm>
            <a:off x="5257800" y="4064000"/>
            <a:ext cx="7480300" cy="3721100"/>
          </a:xfrm>
          <a:prstGeom prst="rect">
            <a:avLst/>
          </a:prstGeom>
        </p:spPr>
        <p:txBody>
          <a:bodyPr lIns="91439" tIns="45719" rIns="91439" bIns="45719" anchor="t"/>
          <a:lstStyle/>
          <a:p>
            <a:pPr/>
          </a:p>
        </p:txBody>
      </p:sp>
      <p:sp>
        <p:nvSpPr>
          <p:cNvPr id="140" name="Shape 140"/>
          <p:cNvSpPr/>
          <p:nvPr>
            <p:ph type="title"/>
          </p:nvPr>
        </p:nvSpPr>
        <p:spPr>
          <a:xfrm>
            <a:off x="254000" y="254000"/>
            <a:ext cx="4686300" cy="3149600"/>
          </a:xfrm>
          <a:prstGeom prst="rect">
            <a:avLst/>
          </a:prstGeom>
        </p:spPr>
        <p:txBody>
          <a:bodyPr anchor="b"/>
          <a:lstStyle>
            <a:lvl1pPr algn="r"/>
          </a:lstStyle>
          <a:p>
            <a:pPr/>
            <a:r>
              <a:t>Title Text</a:t>
            </a:r>
          </a:p>
        </p:txBody>
      </p:sp>
      <p:sp>
        <p:nvSpPr>
          <p:cNvPr id="141" name="Shape 141"/>
          <p:cNvSpPr/>
          <p:nvPr>
            <p:ph type="body" sz="quarter" idx="1"/>
          </p:nvPr>
        </p:nvSpPr>
        <p:spPr>
          <a:xfrm>
            <a:off x="254000" y="3619500"/>
            <a:ext cx="4686300" cy="4165600"/>
          </a:xfrm>
          <a:prstGeom prst="rect">
            <a:avLst/>
          </a:prstGeom>
        </p:spPr>
        <p:txBody>
          <a:bodyPr/>
          <a:lstStyle>
            <a:lvl1pPr marL="0" indent="0" algn="r">
              <a:spcBef>
                <a:spcPts val="0"/>
              </a:spcBef>
              <a:buSzTx/>
              <a:buNone/>
              <a:defRPr sz="1800"/>
            </a:lvl1pPr>
            <a:lvl2pPr marL="0" indent="0" algn="r">
              <a:spcBef>
                <a:spcPts val="0"/>
              </a:spcBef>
              <a:buSzTx/>
              <a:buNone/>
              <a:defRPr sz="1800"/>
            </a:lvl2pPr>
            <a:lvl3pPr marL="0" indent="0" algn="r">
              <a:spcBef>
                <a:spcPts val="0"/>
              </a:spcBef>
              <a:buSzTx/>
              <a:buNone/>
              <a:defRPr sz="1800"/>
            </a:lvl3pPr>
            <a:lvl4pPr marL="0" indent="0" algn="r">
              <a:spcBef>
                <a:spcPts val="0"/>
              </a:spcBef>
              <a:buSzTx/>
              <a:buNone/>
              <a:defRPr sz="1800"/>
            </a:lvl4pPr>
            <a:lvl5pPr marL="0" indent="0" algn="r">
              <a:spcBef>
                <a:spcPts val="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42" name="Shape 1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Text">
    <p:spTree>
      <p:nvGrpSpPr>
        <p:cNvPr id="1" name=""/>
        <p:cNvGrpSpPr/>
        <p:nvPr/>
      </p:nvGrpSpPr>
      <p:grpSpPr>
        <a:xfrm>
          <a:off x="0" y="0"/>
          <a:ext cx="0" cy="0"/>
          <a:chOff x="0" y="0"/>
          <a:chExt cx="0" cy="0"/>
        </a:xfrm>
      </p:grpSpPr>
      <p:sp>
        <p:nvSpPr>
          <p:cNvPr id="149" name="Shape 149">
            <a:hlinkClick r:id="" invalidUrl="" action="ppaction://hlinkshowjump?jump=nextslide" tgtFrame="" tooltip="" history="1" highlightClick="0" endSnd="0"/>
          </p:cNvPr>
          <p:cNvSpPr/>
          <p:nvPr>
            <p:ph type="body" sz="quarter" idx="13"/>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50" name="Shape 150"/>
          <p:cNvSpPr/>
          <p:nvPr>
            <p:ph type="body" sz="quarter" idx="14"/>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51" name="Shape 151"/>
          <p:cNvSpPr/>
          <p:nvPr>
            <p:ph type="title"/>
          </p:nvPr>
        </p:nvSpPr>
        <p:spPr>
          <a:xfrm>
            <a:off x="2590800" y="1485900"/>
            <a:ext cx="7810500" cy="1587500"/>
          </a:xfrm>
          <a:prstGeom prst="rect">
            <a:avLst/>
          </a:prstGeom>
        </p:spPr>
        <p:txBody>
          <a:bodyPr/>
          <a:lstStyle>
            <a:lvl1pPr>
              <a:defRPr cap="all"/>
            </a:lvl1pPr>
          </a:lstStyle>
          <a:p>
            <a:pPr/>
            <a:r>
              <a:t>Title Text</a:t>
            </a:r>
          </a:p>
        </p:txBody>
      </p:sp>
      <p:sp>
        <p:nvSpPr>
          <p:cNvPr id="152" name="Shape 152"/>
          <p:cNvSpPr/>
          <p:nvPr>
            <p:ph type="body" sz="quarter" idx="1"/>
          </p:nvPr>
        </p:nvSpPr>
        <p:spPr>
          <a:xfrm>
            <a:off x="2590800" y="3314700"/>
            <a:ext cx="7810500" cy="2501900"/>
          </a:xfrm>
          <a:prstGeom prst="rect">
            <a:avLst/>
          </a:prstGeom>
        </p:spPr>
        <p:txBody>
          <a:bodyPr/>
          <a:lstStyle>
            <a:lvl1pPr marL="0" indent="0" algn="just">
              <a:spcBef>
                <a:spcPts val="0"/>
              </a:spcBef>
              <a:buSzTx/>
              <a:buNone/>
              <a:defRPr sz="1800"/>
            </a:lvl1pPr>
            <a:lvl2pPr marL="0" indent="0" algn="just">
              <a:spcBef>
                <a:spcPts val="0"/>
              </a:spcBef>
              <a:buSzTx/>
              <a:buNone/>
              <a:defRPr sz="1800"/>
            </a:lvl2pPr>
            <a:lvl3pPr marL="0" indent="0" algn="just">
              <a:spcBef>
                <a:spcPts val="0"/>
              </a:spcBef>
              <a:buSzTx/>
              <a:buNone/>
              <a:defRPr sz="1800"/>
            </a:lvl3pPr>
            <a:lvl4pPr marL="0" indent="0" algn="just">
              <a:spcBef>
                <a:spcPts val="0"/>
              </a:spcBef>
              <a:buSzTx/>
              <a:buNone/>
              <a:defRPr sz="1800"/>
            </a:lvl4pPr>
            <a:lvl5pPr marL="0" indent="0" algn="just">
              <a:spcBef>
                <a:spcPts val="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3" name="Shape 1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Text - 2 Column">
    <p:spTree>
      <p:nvGrpSpPr>
        <p:cNvPr id="1" name=""/>
        <p:cNvGrpSpPr/>
        <p:nvPr/>
      </p:nvGrpSpPr>
      <p:grpSpPr>
        <a:xfrm>
          <a:off x="0" y="0"/>
          <a:ext cx="0" cy="0"/>
          <a:chOff x="0" y="0"/>
          <a:chExt cx="0" cy="0"/>
        </a:xfrm>
      </p:grpSpPr>
      <p:sp>
        <p:nvSpPr>
          <p:cNvPr id="160" name="Shape 160">
            <a:hlinkClick r:id="" invalidUrl="" action="ppaction://hlinkshowjump?jump=nextslide" tgtFrame="" tooltip="" history="1" highlightClick="0" endSnd="0"/>
          </p:cNvPr>
          <p:cNvSpPr/>
          <p:nvPr>
            <p:ph type="body" sz="quarter" idx="13"/>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61" name="Shape 161"/>
          <p:cNvSpPr/>
          <p:nvPr>
            <p:ph type="body" sz="quarter" idx="14"/>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62" name="Shape 162"/>
          <p:cNvSpPr/>
          <p:nvPr>
            <p:ph type="title"/>
          </p:nvPr>
        </p:nvSpPr>
        <p:spPr>
          <a:xfrm>
            <a:off x="2590800" y="1485900"/>
            <a:ext cx="7810500" cy="1587500"/>
          </a:xfrm>
          <a:prstGeom prst="rect">
            <a:avLst/>
          </a:prstGeom>
        </p:spPr>
        <p:txBody>
          <a:bodyPr/>
          <a:lstStyle>
            <a:lvl1pPr>
              <a:defRPr cap="all"/>
            </a:lvl1pPr>
          </a:lstStyle>
          <a:p>
            <a:pPr/>
            <a:r>
              <a:t>Title Text</a:t>
            </a:r>
          </a:p>
        </p:txBody>
      </p:sp>
      <p:sp>
        <p:nvSpPr>
          <p:cNvPr id="163" name="Shape 163"/>
          <p:cNvSpPr/>
          <p:nvPr>
            <p:ph type="body" sz="quarter" idx="1"/>
          </p:nvPr>
        </p:nvSpPr>
        <p:spPr>
          <a:xfrm>
            <a:off x="2590800" y="3314700"/>
            <a:ext cx="7810500" cy="2501900"/>
          </a:xfrm>
          <a:prstGeom prst="rect">
            <a:avLst/>
          </a:prstGeom>
        </p:spPr>
        <p:txBody>
          <a:bodyPr numCol="2" spcCol="390525"/>
          <a:lstStyle>
            <a:lvl1pPr marL="0" indent="0" algn="just">
              <a:spcBef>
                <a:spcPts val="0"/>
              </a:spcBef>
              <a:buSzTx/>
              <a:buNone/>
              <a:defRPr sz="1800"/>
            </a:lvl1pPr>
            <a:lvl2pPr marL="0" indent="0" algn="just">
              <a:spcBef>
                <a:spcPts val="0"/>
              </a:spcBef>
              <a:buSzTx/>
              <a:buNone/>
              <a:defRPr sz="1800"/>
            </a:lvl2pPr>
            <a:lvl3pPr marL="0" indent="0" algn="just">
              <a:spcBef>
                <a:spcPts val="0"/>
              </a:spcBef>
              <a:buSzTx/>
              <a:buNone/>
              <a:defRPr sz="1800"/>
            </a:lvl3pPr>
            <a:lvl4pPr marL="0" indent="0" algn="just">
              <a:spcBef>
                <a:spcPts val="0"/>
              </a:spcBef>
              <a:buSzTx/>
              <a:buNone/>
              <a:defRPr sz="1800"/>
            </a:lvl4pPr>
            <a:lvl5pPr marL="0" indent="0" algn="just">
              <a:spcBef>
                <a:spcPts val="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64" name="Shape 1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71" name="Shape 171">
            <a:hlinkClick r:id="" invalidUrl="" action="ppaction://hlinkshowjump?jump=nextslide" tgtFrame="" tooltip="" history="1" highlightClick="0" endSnd="0"/>
          </p:cNvPr>
          <p:cNvSpPr/>
          <p:nvPr>
            <p:ph type="body" sz="quarter" idx="13"/>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72" name="Shape 172"/>
          <p:cNvSpPr/>
          <p:nvPr>
            <p:ph type="body" sz="quarter" idx="14"/>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73" name="Shape 1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Photos, Title &amp; Text">
    <p:spTree>
      <p:nvGrpSpPr>
        <p:cNvPr id="1" name=""/>
        <p:cNvGrpSpPr/>
        <p:nvPr/>
      </p:nvGrpSpPr>
      <p:grpSpPr>
        <a:xfrm>
          <a:off x="0" y="0"/>
          <a:ext cx="0" cy="0"/>
          <a:chOff x="0" y="0"/>
          <a:chExt cx="0" cy="0"/>
        </a:xfrm>
      </p:grpSpPr>
      <p:sp>
        <p:nvSpPr>
          <p:cNvPr id="180" name="Shape 180"/>
          <p:cNvSpPr/>
          <p:nvPr>
            <p:ph type="pic" sz="half" idx="13"/>
          </p:nvPr>
        </p:nvSpPr>
        <p:spPr>
          <a:xfrm>
            <a:off x="266700" y="203200"/>
            <a:ext cx="4927600" cy="7581900"/>
          </a:xfrm>
          <a:prstGeom prst="rect">
            <a:avLst/>
          </a:prstGeom>
        </p:spPr>
        <p:txBody>
          <a:bodyPr lIns="91439" tIns="45719" rIns="91439" bIns="45719" anchor="t"/>
          <a:lstStyle/>
          <a:p>
            <a:pPr/>
          </a:p>
        </p:txBody>
      </p:sp>
      <p:sp>
        <p:nvSpPr>
          <p:cNvPr id="181" name="Shape 181">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82" name="Shape 182"/>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83" name="Shape 183"/>
          <p:cNvSpPr/>
          <p:nvPr>
            <p:ph type="title"/>
          </p:nvPr>
        </p:nvSpPr>
        <p:spPr>
          <a:xfrm>
            <a:off x="5588000" y="254000"/>
            <a:ext cx="7150100" cy="3149600"/>
          </a:xfrm>
          <a:prstGeom prst="rect">
            <a:avLst/>
          </a:prstGeom>
        </p:spPr>
        <p:txBody>
          <a:bodyPr anchor="b"/>
          <a:lstStyle>
            <a:lvl1pPr algn="l"/>
          </a:lstStyle>
          <a:p>
            <a:pPr/>
            <a:r>
              <a:t>Title Text</a:t>
            </a:r>
          </a:p>
        </p:txBody>
      </p:sp>
      <p:sp>
        <p:nvSpPr>
          <p:cNvPr id="184" name="Shape 184"/>
          <p:cNvSpPr/>
          <p:nvPr>
            <p:ph type="body" sz="half" idx="1"/>
          </p:nvPr>
        </p:nvSpPr>
        <p:spPr>
          <a:xfrm>
            <a:off x="5588000" y="3606800"/>
            <a:ext cx="7150100" cy="4178300"/>
          </a:xfrm>
          <a:prstGeom prst="rect">
            <a:avLst/>
          </a:prstGeom>
        </p:spPr>
        <p:txBody>
          <a:bodyPr anchor="t"/>
          <a:lstStyle>
            <a:lvl1pPr marL="0" indent="0" algn="just">
              <a:spcBef>
                <a:spcPts val="0"/>
              </a:spcBef>
              <a:buSzTx/>
              <a:buNone/>
              <a:defRPr sz="1800"/>
            </a:lvl1pPr>
            <a:lvl2pPr marL="0" indent="0" algn="just">
              <a:spcBef>
                <a:spcPts val="0"/>
              </a:spcBef>
              <a:buSzTx/>
              <a:buNone/>
              <a:defRPr sz="1800"/>
            </a:lvl2pPr>
            <a:lvl3pPr marL="0" indent="0" algn="just">
              <a:spcBef>
                <a:spcPts val="0"/>
              </a:spcBef>
              <a:buSzTx/>
              <a:buNone/>
              <a:defRPr sz="1800"/>
            </a:lvl3pPr>
            <a:lvl4pPr marL="0" indent="0" algn="just">
              <a:spcBef>
                <a:spcPts val="0"/>
              </a:spcBef>
              <a:buSzTx/>
              <a:buNone/>
              <a:defRPr sz="1800"/>
            </a:lvl4pPr>
            <a:lvl5pPr marL="0" indent="0" algn="just">
              <a:spcBef>
                <a:spcPts val="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85" name="Shape 1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Photos &amp; Quote">
    <p:spTree>
      <p:nvGrpSpPr>
        <p:cNvPr id="1" name=""/>
        <p:cNvGrpSpPr/>
        <p:nvPr/>
      </p:nvGrpSpPr>
      <p:grpSpPr>
        <a:xfrm>
          <a:off x="0" y="0"/>
          <a:ext cx="0" cy="0"/>
          <a:chOff x="0" y="0"/>
          <a:chExt cx="0" cy="0"/>
        </a:xfrm>
      </p:grpSpPr>
      <p:sp>
        <p:nvSpPr>
          <p:cNvPr id="192" name="Shape 192"/>
          <p:cNvSpPr/>
          <p:nvPr>
            <p:ph type="pic" idx="13"/>
          </p:nvPr>
        </p:nvSpPr>
        <p:spPr>
          <a:xfrm>
            <a:off x="266700" y="203200"/>
            <a:ext cx="8839200" cy="7581900"/>
          </a:xfrm>
          <a:prstGeom prst="rect">
            <a:avLst/>
          </a:prstGeom>
        </p:spPr>
        <p:txBody>
          <a:bodyPr lIns="91439" tIns="45719" rIns="91439" bIns="45719" anchor="t"/>
          <a:lstStyle/>
          <a:p>
            <a:pPr/>
          </a:p>
        </p:txBody>
      </p:sp>
      <p:sp>
        <p:nvSpPr>
          <p:cNvPr id="193" name="Shape 193">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94" name="Shape 194"/>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95" name="Shape 195"/>
          <p:cNvSpPr/>
          <p:nvPr/>
        </p:nvSpPr>
        <p:spPr>
          <a:xfrm>
            <a:off x="9194800" y="215900"/>
            <a:ext cx="3568700" cy="7581900"/>
          </a:xfrm>
          <a:prstGeom prst="rect">
            <a:avLst/>
          </a:prstGeom>
          <a:solidFill>
            <a:srgbClr val="CB7679"/>
          </a:solidFill>
          <a:ln w="25400">
            <a:miter lim="400000"/>
          </a:ln>
        </p:spPr>
        <p:txBody>
          <a:bodyPr lIns="381000" tIns="381000" rIns="381000" bIns="381000" anchor="ctr"/>
          <a:lstStyle/>
          <a:p>
            <a:pPr algn="ctr">
              <a:lnSpc>
                <a:spcPts val="4200"/>
              </a:lnSpc>
              <a:defRPr i="1" sz="2400">
                <a:solidFill>
                  <a:srgbClr val="FFFFFF"/>
                </a:solidFill>
              </a:defRPr>
            </a:pPr>
          </a:p>
        </p:txBody>
      </p:sp>
      <p:sp>
        <p:nvSpPr>
          <p:cNvPr id="196" name="Shape 196"/>
          <p:cNvSpPr/>
          <p:nvPr>
            <p:ph type="body" sz="quarter" idx="16"/>
          </p:nvPr>
        </p:nvSpPr>
        <p:spPr>
          <a:xfrm>
            <a:off x="9476103" y="899814"/>
            <a:ext cx="3009901" cy="6188672"/>
          </a:xfrm>
          <a:prstGeom prst="rect">
            <a:avLst/>
          </a:prstGeom>
        </p:spPr>
        <p:txBody>
          <a:bodyPr>
            <a:spAutoFit/>
          </a:bodyPr>
          <a:lstStyle>
            <a:lvl1pPr marL="0" indent="0" algn="ctr">
              <a:lnSpc>
                <a:spcPts val="4200"/>
              </a:lnSpc>
              <a:spcBef>
                <a:spcPts val="0"/>
              </a:spcBef>
              <a:buSzTx/>
              <a:buNone/>
              <a:defRPr i="1" sz="2400">
                <a:solidFill>
                  <a:srgbClr val="FFFFFF"/>
                </a:solidFill>
              </a:defRPr>
            </a:lvl1pPr>
          </a:lstStyle>
          <a:p>
            <a:pPr/>
            <a:r>
              <a:t>“Sed ut perspiciatis unde omnis iste natus error sit voluptatem doloremque, totam rem aperiam, eaque ipsa quae ab illo architecto ut perspiciatis unde omnis iste natus error sit voluptatem doloremque, totam rem aperiam, eaque ipsa quae ab illo architecto.”</a:t>
            </a:r>
          </a:p>
        </p:txBody>
      </p:sp>
      <p:sp>
        <p:nvSpPr>
          <p:cNvPr id="197" name="Shape 1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Photos, Title &amp; Text Left">
    <p:spTree>
      <p:nvGrpSpPr>
        <p:cNvPr id="1" name=""/>
        <p:cNvGrpSpPr/>
        <p:nvPr/>
      </p:nvGrpSpPr>
      <p:grpSpPr>
        <a:xfrm>
          <a:off x="0" y="0"/>
          <a:ext cx="0" cy="0"/>
          <a:chOff x="0" y="0"/>
          <a:chExt cx="0" cy="0"/>
        </a:xfrm>
      </p:grpSpPr>
      <p:sp>
        <p:nvSpPr>
          <p:cNvPr id="204" name="Shape 204"/>
          <p:cNvSpPr/>
          <p:nvPr>
            <p:ph type="pic" idx="13"/>
          </p:nvPr>
        </p:nvSpPr>
        <p:spPr>
          <a:xfrm>
            <a:off x="3898900" y="203200"/>
            <a:ext cx="8839200" cy="7581900"/>
          </a:xfrm>
          <a:prstGeom prst="rect">
            <a:avLst/>
          </a:prstGeom>
        </p:spPr>
        <p:txBody>
          <a:bodyPr lIns="91439" tIns="45719" rIns="91439" bIns="45719" anchor="t"/>
          <a:lstStyle/>
          <a:p>
            <a:pPr/>
          </a:p>
        </p:txBody>
      </p:sp>
      <p:sp>
        <p:nvSpPr>
          <p:cNvPr id="205" name="Shape 205">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206" name="Shape 206"/>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207" name="Shape 207"/>
          <p:cNvSpPr/>
          <p:nvPr>
            <p:ph type="title"/>
          </p:nvPr>
        </p:nvSpPr>
        <p:spPr>
          <a:xfrm>
            <a:off x="254000" y="254000"/>
            <a:ext cx="3378200" cy="3149600"/>
          </a:xfrm>
          <a:prstGeom prst="rect">
            <a:avLst/>
          </a:prstGeom>
        </p:spPr>
        <p:txBody>
          <a:bodyPr anchor="b"/>
          <a:lstStyle>
            <a:lvl1pPr algn="r"/>
          </a:lstStyle>
          <a:p>
            <a:pPr/>
            <a:r>
              <a:t>Title Text</a:t>
            </a:r>
          </a:p>
        </p:txBody>
      </p:sp>
      <p:sp>
        <p:nvSpPr>
          <p:cNvPr id="208" name="Shape 208"/>
          <p:cNvSpPr/>
          <p:nvPr>
            <p:ph type="body" sz="quarter" idx="1"/>
          </p:nvPr>
        </p:nvSpPr>
        <p:spPr>
          <a:xfrm>
            <a:off x="254000" y="3606800"/>
            <a:ext cx="3378200" cy="4178300"/>
          </a:xfrm>
          <a:prstGeom prst="rect">
            <a:avLst/>
          </a:prstGeom>
        </p:spPr>
        <p:txBody>
          <a:bodyPr anchor="t"/>
          <a:lstStyle>
            <a:lvl1pPr marL="0" indent="0" algn="r">
              <a:spcBef>
                <a:spcPts val="0"/>
              </a:spcBef>
              <a:buSzTx/>
              <a:buNone/>
              <a:defRPr sz="1800"/>
            </a:lvl1pPr>
            <a:lvl2pPr marL="0" indent="0" algn="r">
              <a:spcBef>
                <a:spcPts val="0"/>
              </a:spcBef>
              <a:buSzTx/>
              <a:buNone/>
              <a:defRPr sz="1800"/>
            </a:lvl2pPr>
            <a:lvl3pPr marL="0" indent="0" algn="r">
              <a:spcBef>
                <a:spcPts val="0"/>
              </a:spcBef>
              <a:buSzTx/>
              <a:buNone/>
              <a:defRPr sz="1800"/>
            </a:lvl3pPr>
            <a:lvl4pPr marL="0" indent="0" algn="r">
              <a:spcBef>
                <a:spcPts val="0"/>
              </a:spcBef>
              <a:buSzTx/>
              <a:buNone/>
              <a:defRPr sz="1800"/>
            </a:lvl4pPr>
            <a:lvl5pPr marL="0" indent="0" algn="r">
              <a:spcBef>
                <a:spcPts val="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09" name="Shape 2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Photos, Title &amp; Text - 2 Column">
    <p:spTree>
      <p:nvGrpSpPr>
        <p:cNvPr id="1" name=""/>
        <p:cNvGrpSpPr/>
        <p:nvPr/>
      </p:nvGrpSpPr>
      <p:grpSpPr>
        <a:xfrm>
          <a:off x="0" y="0"/>
          <a:ext cx="0" cy="0"/>
          <a:chOff x="0" y="0"/>
          <a:chExt cx="0" cy="0"/>
        </a:xfrm>
      </p:grpSpPr>
      <p:sp>
        <p:nvSpPr>
          <p:cNvPr id="216" name="Shape 216"/>
          <p:cNvSpPr/>
          <p:nvPr>
            <p:ph type="pic" sz="half" idx="13"/>
          </p:nvPr>
        </p:nvSpPr>
        <p:spPr>
          <a:xfrm>
            <a:off x="266700" y="203200"/>
            <a:ext cx="4927600" cy="7581900"/>
          </a:xfrm>
          <a:prstGeom prst="rect">
            <a:avLst/>
          </a:prstGeom>
        </p:spPr>
        <p:txBody>
          <a:bodyPr lIns="91439" tIns="45719" rIns="91439" bIns="45719" anchor="t"/>
          <a:lstStyle/>
          <a:p>
            <a:pPr/>
          </a:p>
        </p:txBody>
      </p:sp>
      <p:sp>
        <p:nvSpPr>
          <p:cNvPr id="217" name="Shape 217">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218" name="Shape 218"/>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219" name="Shape 219"/>
          <p:cNvSpPr/>
          <p:nvPr>
            <p:ph type="title"/>
          </p:nvPr>
        </p:nvSpPr>
        <p:spPr>
          <a:xfrm>
            <a:off x="5588000" y="254000"/>
            <a:ext cx="7150100" cy="3149600"/>
          </a:xfrm>
          <a:prstGeom prst="rect">
            <a:avLst/>
          </a:prstGeom>
        </p:spPr>
        <p:txBody>
          <a:bodyPr anchor="b"/>
          <a:lstStyle>
            <a:lvl1pPr algn="l"/>
          </a:lstStyle>
          <a:p>
            <a:pPr/>
            <a:r>
              <a:t>Title Text</a:t>
            </a:r>
          </a:p>
        </p:txBody>
      </p:sp>
      <p:sp>
        <p:nvSpPr>
          <p:cNvPr id="220" name="Shape 220"/>
          <p:cNvSpPr/>
          <p:nvPr>
            <p:ph type="body" sz="half" idx="1"/>
          </p:nvPr>
        </p:nvSpPr>
        <p:spPr>
          <a:xfrm>
            <a:off x="5588000" y="3606800"/>
            <a:ext cx="7150100" cy="4178300"/>
          </a:xfrm>
          <a:prstGeom prst="rect">
            <a:avLst/>
          </a:prstGeom>
        </p:spPr>
        <p:txBody>
          <a:bodyPr numCol="2" spcCol="357504" anchor="t"/>
          <a:lstStyle>
            <a:lvl1pPr marL="0" indent="0" algn="just">
              <a:spcBef>
                <a:spcPts val="0"/>
              </a:spcBef>
              <a:buSzTx/>
              <a:buNone/>
              <a:defRPr sz="1800"/>
            </a:lvl1pPr>
            <a:lvl2pPr marL="0" indent="0" algn="just">
              <a:spcBef>
                <a:spcPts val="0"/>
              </a:spcBef>
              <a:buSzTx/>
              <a:buNone/>
              <a:defRPr sz="1800"/>
            </a:lvl2pPr>
            <a:lvl3pPr marL="0" indent="0" algn="just">
              <a:spcBef>
                <a:spcPts val="0"/>
              </a:spcBef>
              <a:buSzTx/>
              <a:buNone/>
              <a:defRPr sz="1800"/>
            </a:lvl3pPr>
            <a:lvl4pPr marL="0" indent="0" algn="just">
              <a:spcBef>
                <a:spcPts val="0"/>
              </a:spcBef>
              <a:buSzTx/>
              <a:buNone/>
              <a:defRPr sz="1800"/>
            </a:lvl4pPr>
            <a:lvl5pPr marL="0" indent="0" algn="just">
              <a:spcBef>
                <a:spcPts val="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21" name="Shape 2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Title &amp; Chart">
    <p:spTree>
      <p:nvGrpSpPr>
        <p:cNvPr id="1" name=""/>
        <p:cNvGrpSpPr/>
        <p:nvPr/>
      </p:nvGrpSpPr>
      <p:grpSpPr>
        <a:xfrm>
          <a:off x="0" y="0"/>
          <a:ext cx="0" cy="0"/>
          <a:chOff x="0" y="0"/>
          <a:chExt cx="0" cy="0"/>
        </a:xfrm>
      </p:grpSpPr>
      <p:sp>
        <p:nvSpPr>
          <p:cNvPr id="228" name="Shape 228">
            <a:hlinkClick r:id="" invalidUrl="" action="ppaction://hlinkshowjump?jump=nextslide" tgtFrame="" tooltip="" history="1" highlightClick="0" endSnd="0"/>
          </p:cNvPr>
          <p:cNvSpPr/>
          <p:nvPr>
            <p:ph type="body" sz="quarter" idx="13"/>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229" name="Shape 229"/>
          <p:cNvSpPr/>
          <p:nvPr>
            <p:ph type="body" sz="quarter" idx="14"/>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graphicFrame>
        <p:nvGraphicFramePr>
          <p:cNvPr id="230" name="Chart 230"/>
          <p:cNvGraphicFramePr/>
          <p:nvPr/>
        </p:nvGraphicFramePr>
        <p:xfrm>
          <a:off x="2294433" y="3321050"/>
          <a:ext cx="8106867" cy="3489853"/>
        </p:xfrm>
        <a:graphic xmlns:a="http://schemas.openxmlformats.org/drawingml/2006/main">
          <a:graphicData uri="http://schemas.openxmlformats.org/drawingml/2006/chart">
            <c:chart xmlns:c="http://schemas.openxmlformats.org/drawingml/2006/chart" r:id="rId2"/>
          </a:graphicData>
        </a:graphic>
      </p:graphicFrame>
      <p:sp>
        <p:nvSpPr>
          <p:cNvPr id="231" name="Shape 231"/>
          <p:cNvSpPr/>
          <p:nvPr>
            <p:ph type="title"/>
          </p:nvPr>
        </p:nvSpPr>
        <p:spPr>
          <a:xfrm>
            <a:off x="2590800" y="1485900"/>
            <a:ext cx="7810500" cy="1587500"/>
          </a:xfrm>
          <a:prstGeom prst="rect">
            <a:avLst/>
          </a:prstGeom>
        </p:spPr>
        <p:txBody>
          <a:bodyPr/>
          <a:lstStyle>
            <a:lvl1pPr>
              <a:defRPr cap="all"/>
            </a:lvl1pPr>
          </a:lstStyle>
          <a:p>
            <a:pPr/>
            <a:r>
              <a:t>Title Text</a:t>
            </a:r>
          </a:p>
        </p:txBody>
      </p:sp>
      <p:sp>
        <p:nvSpPr>
          <p:cNvPr id="232" name="Shape 2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amp; Table">
    <p:spTree>
      <p:nvGrpSpPr>
        <p:cNvPr id="1" name=""/>
        <p:cNvGrpSpPr/>
        <p:nvPr/>
      </p:nvGrpSpPr>
      <p:grpSpPr>
        <a:xfrm>
          <a:off x="0" y="0"/>
          <a:ext cx="0" cy="0"/>
          <a:chOff x="0" y="0"/>
          <a:chExt cx="0" cy="0"/>
        </a:xfrm>
      </p:grpSpPr>
      <p:sp>
        <p:nvSpPr>
          <p:cNvPr id="239" name="Shape 239">
            <a:hlinkClick r:id="" invalidUrl="" action="ppaction://hlinkshowjump?jump=nextslide" tgtFrame="" tooltip="" history="1" highlightClick="0" endSnd="0"/>
          </p:cNvPr>
          <p:cNvSpPr/>
          <p:nvPr>
            <p:ph type="body" sz="quarter" idx="13"/>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240" name="Shape 240"/>
          <p:cNvSpPr/>
          <p:nvPr>
            <p:ph type="body" sz="quarter" idx="14"/>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graphicFrame>
        <p:nvGraphicFramePr>
          <p:cNvPr id="241" name="Table 241"/>
          <p:cNvGraphicFramePr/>
          <p:nvPr/>
        </p:nvGraphicFramePr>
        <p:xfrm>
          <a:off x="2603500" y="3378200"/>
          <a:ext cx="7785100" cy="2425700"/>
        </p:xfrm>
        <a:graphic xmlns:a="http://schemas.openxmlformats.org/drawingml/2006/main">
          <a:graphicData uri="http://schemas.openxmlformats.org/drawingml/2006/table">
            <a:tbl>
              <a:tblPr firstCol="1" firstRow="1" lastCol="0" lastRow="1" bandCol="0" bandRow="0" rtl="0">
                <a:tableStyleId>{4C3C2611-4C71-4FC5-86AE-919BDF0F9419}</a:tableStyleId>
              </a:tblPr>
              <a:tblGrid>
                <a:gridCol w="1946275"/>
                <a:gridCol w="1946275"/>
                <a:gridCol w="1946275"/>
                <a:gridCol w="1946275"/>
              </a:tblGrid>
              <a:tr h="485140">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r>
              <a:tr h="485140">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r>
              <a:tr h="485140">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12700">
                      <a:solidFill>
                        <a:srgbClr val="3A4E6E"/>
                      </a:solidFill>
                      <a:miter lim="400000"/>
                    </a:lnB>
                    <a:noFill/>
                  </a:tcPr>
                </a:tc>
              </a:tr>
              <a:tr h="485140">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254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254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254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12700">
                      <a:solidFill>
                        <a:srgbClr val="3A4E6E"/>
                      </a:solidFill>
                      <a:miter lim="400000"/>
                    </a:lnT>
                    <a:lnB w="25400">
                      <a:solidFill>
                        <a:srgbClr val="3A4E6E"/>
                      </a:solidFill>
                      <a:miter lim="400000"/>
                    </a:lnB>
                    <a:noFill/>
                  </a:tcPr>
                </a:tc>
              </a:tr>
              <a:tr h="485140">
                <a:tc>
                  <a:txBody>
                    <a:bodyPr/>
                    <a:lstStyle/>
                    <a:p>
                      <a:pPr defTabSz="914400">
                        <a:tabLst>
                          <a:tab pos="647700" algn="l"/>
                        </a:tabLst>
                        <a:defRPr b="0"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254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254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25400">
                      <a:solidFill>
                        <a:srgbClr val="3A4E6E"/>
                      </a:solidFill>
                      <a:miter lim="400000"/>
                    </a:lnT>
                    <a:lnB w="12700">
                      <a:solidFill>
                        <a:srgbClr val="3A4E6E"/>
                      </a:solidFill>
                      <a:miter lim="400000"/>
                    </a:lnB>
                    <a:noFill/>
                  </a:tcPr>
                </a:tc>
                <a:tc>
                  <a:txBody>
                    <a:bodyPr/>
                    <a:lstStyle/>
                    <a:p>
                      <a:pPr defTabSz="914400">
                        <a:tabLst>
                          <a:tab pos="647700" algn="l"/>
                        </a:tabLst>
                        <a:defRPr sz="1800">
                          <a:solidFill>
                            <a:srgbClr val="3A4E6E"/>
                          </a:solidFill>
                          <a:latin typeface="+mn-lt"/>
                          <a:ea typeface="+mn-ea"/>
                          <a:cs typeface="+mn-cs"/>
                          <a:sym typeface="Futura"/>
                        </a:defRPr>
                      </a:pPr>
                    </a:p>
                  </a:txBody>
                  <a:tcPr marL="63500" marR="63500" marT="63500" marB="63500" anchor="ctr" anchorCtr="0" horzOverflow="overflow">
                    <a:lnL w="12700">
                      <a:solidFill>
                        <a:srgbClr val="3A4E6E"/>
                      </a:solidFill>
                      <a:miter lim="400000"/>
                    </a:lnL>
                    <a:lnR w="12700">
                      <a:solidFill>
                        <a:srgbClr val="3A4E6E"/>
                      </a:solidFill>
                      <a:miter lim="400000"/>
                    </a:lnR>
                    <a:lnT w="25400">
                      <a:solidFill>
                        <a:srgbClr val="3A4E6E"/>
                      </a:solidFill>
                      <a:miter lim="400000"/>
                    </a:lnT>
                    <a:lnB w="12700">
                      <a:solidFill>
                        <a:srgbClr val="3A4E6E"/>
                      </a:solidFill>
                      <a:miter lim="400000"/>
                    </a:lnB>
                    <a:noFill/>
                  </a:tcPr>
                </a:tc>
              </a:tr>
            </a:tbl>
          </a:graphicData>
        </a:graphic>
      </p:graphicFrame>
      <p:sp>
        <p:nvSpPr>
          <p:cNvPr id="242" name="Shape 242"/>
          <p:cNvSpPr/>
          <p:nvPr>
            <p:ph type="title"/>
          </p:nvPr>
        </p:nvSpPr>
        <p:spPr>
          <a:xfrm>
            <a:off x="2590800" y="1485900"/>
            <a:ext cx="7810500" cy="1587500"/>
          </a:xfrm>
          <a:prstGeom prst="rect">
            <a:avLst/>
          </a:prstGeom>
        </p:spPr>
        <p:txBody>
          <a:bodyPr/>
          <a:lstStyle>
            <a:lvl1pPr>
              <a:defRPr cap="all"/>
            </a:lvl1pPr>
          </a:lstStyle>
          <a:p>
            <a:pPr/>
            <a:r>
              <a:t>Title Text</a:t>
            </a:r>
          </a:p>
        </p:txBody>
      </p:sp>
      <p:sp>
        <p:nvSpPr>
          <p:cNvPr id="243" name="Shape 2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About">
    <p:spTree>
      <p:nvGrpSpPr>
        <p:cNvPr id="1" name=""/>
        <p:cNvGrpSpPr/>
        <p:nvPr/>
      </p:nvGrpSpPr>
      <p:grpSpPr>
        <a:xfrm>
          <a:off x="0" y="0"/>
          <a:ext cx="0" cy="0"/>
          <a:chOff x="0" y="0"/>
          <a:chExt cx="0" cy="0"/>
        </a:xfrm>
      </p:grpSpPr>
      <p:sp>
        <p:nvSpPr>
          <p:cNvPr id="20" name="Shape 20">
            <a:hlinkClick r:id="" invalidUrl="" action="ppaction://hlinkshowjump?jump=nextslide" tgtFrame="" tooltip="" history="1" highlightClick="0" endSnd="0"/>
          </p:cNvPr>
          <p:cNvSpPr/>
          <p:nvPr>
            <p:ph type="body" sz="quarter" idx="13"/>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21" name="Shape 21"/>
          <p:cNvSpPr/>
          <p:nvPr>
            <p:ph type="body" sz="quarter" idx="14"/>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22" name="Shape 22"/>
          <p:cNvSpPr/>
          <p:nvPr>
            <p:ph type="pic" sz="quarter" idx="15"/>
          </p:nvPr>
        </p:nvSpPr>
        <p:spPr>
          <a:xfrm>
            <a:off x="2603500" y="3327400"/>
            <a:ext cx="2476500" cy="2476500"/>
          </a:xfrm>
          <a:prstGeom prst="rect">
            <a:avLst/>
          </a:prstGeom>
        </p:spPr>
        <p:txBody>
          <a:bodyPr lIns="91439" tIns="45719" rIns="91439" bIns="45719" anchor="t"/>
          <a:lstStyle/>
          <a:p>
            <a:pPr/>
          </a:p>
        </p:txBody>
      </p:sp>
      <p:sp>
        <p:nvSpPr>
          <p:cNvPr id="23" name="Shape 23"/>
          <p:cNvSpPr/>
          <p:nvPr>
            <p:ph type="title"/>
          </p:nvPr>
        </p:nvSpPr>
        <p:spPr>
          <a:xfrm>
            <a:off x="2590800" y="1485900"/>
            <a:ext cx="7810500" cy="1587500"/>
          </a:xfrm>
          <a:prstGeom prst="rect">
            <a:avLst/>
          </a:prstGeom>
        </p:spPr>
        <p:txBody>
          <a:bodyPr/>
          <a:lstStyle>
            <a:lvl1pPr>
              <a:defRPr cap="all"/>
            </a:lvl1pPr>
          </a:lstStyle>
          <a:p>
            <a:pPr/>
            <a:r>
              <a:t>Title Text</a:t>
            </a:r>
          </a:p>
        </p:txBody>
      </p:sp>
      <p:sp>
        <p:nvSpPr>
          <p:cNvPr id="24" name="Shape 24"/>
          <p:cNvSpPr/>
          <p:nvPr>
            <p:ph type="body" sz="quarter" idx="1"/>
          </p:nvPr>
        </p:nvSpPr>
        <p:spPr>
          <a:xfrm>
            <a:off x="5461000" y="3314700"/>
            <a:ext cx="4940300" cy="2501900"/>
          </a:xfrm>
          <a:prstGeom prst="rect">
            <a:avLst/>
          </a:prstGeom>
        </p:spPr>
        <p:txBody>
          <a:bodyPr/>
          <a:lstStyle>
            <a:lvl1pPr marL="0" indent="0" algn="just">
              <a:spcBef>
                <a:spcPts val="0"/>
              </a:spcBef>
              <a:buSzTx/>
              <a:buNone/>
              <a:defRPr sz="1800"/>
            </a:lvl1pPr>
            <a:lvl2pPr marL="0" indent="0" algn="just">
              <a:spcBef>
                <a:spcPts val="0"/>
              </a:spcBef>
              <a:buSzTx/>
              <a:buNone/>
              <a:defRPr sz="1800"/>
            </a:lvl2pPr>
            <a:lvl3pPr marL="0" indent="0" algn="just">
              <a:spcBef>
                <a:spcPts val="0"/>
              </a:spcBef>
              <a:buSzTx/>
              <a:buNone/>
              <a:defRPr sz="1800"/>
            </a:lvl3pPr>
            <a:lvl4pPr marL="0" indent="0" algn="just">
              <a:spcBef>
                <a:spcPts val="0"/>
              </a:spcBef>
              <a:buSzTx/>
              <a:buNone/>
              <a:defRPr sz="1800"/>
            </a:lvl4pPr>
            <a:lvl5pPr marL="0" indent="0" algn="just">
              <a:spcBef>
                <a:spcPts val="0"/>
              </a:spcBef>
              <a:buSz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End">
    <p:spTree>
      <p:nvGrpSpPr>
        <p:cNvPr id="1" name=""/>
        <p:cNvGrpSpPr/>
        <p:nvPr/>
      </p:nvGrpSpPr>
      <p:grpSpPr>
        <a:xfrm>
          <a:off x="0" y="0"/>
          <a:ext cx="0" cy="0"/>
          <a:chOff x="0" y="0"/>
          <a:chExt cx="0" cy="0"/>
        </a:xfrm>
      </p:grpSpPr>
      <p:sp>
        <p:nvSpPr>
          <p:cNvPr id="250" name="Shape 250">
            <a:hlinkClick r:id="" invalidUrl="" action="ppaction://hlinkshowjump?jump=endshow" tgtFrame="" tooltip="" history="1" highlightClick="0" endSnd="0"/>
          </p:cNvPr>
          <p:cNvSpPr/>
          <p:nvPr>
            <p:ph type="body" sz="quarter" idx="13"/>
          </p:nvPr>
        </p:nvSpPr>
        <p:spPr>
          <a:xfrm>
            <a:off x="11396048" y="8767539"/>
            <a:ext cx="1092102"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finish &gt;</a:t>
            </a:r>
          </a:p>
        </p:txBody>
      </p:sp>
      <p:sp>
        <p:nvSpPr>
          <p:cNvPr id="251" name="Shape 251"/>
          <p:cNvSpPr/>
          <p:nvPr>
            <p:ph type="body" sz="quarter" idx="14"/>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252" name="Shape 252"/>
          <p:cNvSpPr/>
          <p:nvPr>
            <p:ph type="body" sz="half" idx="15"/>
          </p:nvPr>
        </p:nvSpPr>
        <p:spPr>
          <a:xfrm>
            <a:off x="2590800" y="1835150"/>
            <a:ext cx="7810500" cy="4191000"/>
          </a:xfrm>
          <a:prstGeom prst="rect">
            <a:avLst/>
          </a:prstGeom>
          <a:solidFill>
            <a:srgbClr val="CB7679"/>
          </a:solidFill>
        </p:spPr>
        <p:txBody>
          <a:bodyPr>
            <a:spAutoFit/>
          </a:bodyPr>
          <a:lstStyle>
            <a:lvl1pPr marL="0" indent="0" algn="ctr">
              <a:lnSpc>
                <a:spcPct val="70000"/>
              </a:lnSpc>
              <a:spcBef>
                <a:spcPts val="0"/>
              </a:spcBef>
              <a:buSzTx/>
              <a:buNone/>
              <a:defRPr cap="all" sz="14400">
                <a:solidFill>
                  <a:srgbClr val="FFFFFF"/>
                </a:solidFill>
              </a:defRPr>
            </a:lvl1pPr>
          </a:lstStyle>
          <a:p>
            <a:pPr/>
            <a:r>
              <a:t>Thank you</a:t>
            </a:r>
          </a:p>
        </p:txBody>
      </p:sp>
      <p:sp>
        <p:nvSpPr>
          <p:cNvPr id="253" name="Shape 2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Photo Collage">
    <p:spTree>
      <p:nvGrpSpPr>
        <p:cNvPr id="1" name=""/>
        <p:cNvGrpSpPr/>
        <p:nvPr/>
      </p:nvGrpSpPr>
      <p:grpSpPr>
        <a:xfrm>
          <a:off x="0" y="0"/>
          <a:ext cx="0" cy="0"/>
          <a:chOff x="0" y="0"/>
          <a:chExt cx="0" cy="0"/>
        </a:xfrm>
      </p:grpSpPr>
      <p:sp>
        <p:nvSpPr>
          <p:cNvPr id="32" name="Shape 32"/>
          <p:cNvSpPr/>
          <p:nvPr>
            <p:ph type="pic" idx="13"/>
          </p:nvPr>
        </p:nvSpPr>
        <p:spPr>
          <a:xfrm>
            <a:off x="266700" y="203200"/>
            <a:ext cx="12458700" cy="7581900"/>
          </a:xfrm>
          <a:prstGeom prst="rect">
            <a:avLst/>
          </a:prstGeom>
        </p:spPr>
        <p:txBody>
          <a:bodyPr lIns="91439" tIns="45719" rIns="91439" bIns="45719" anchor="t"/>
          <a:lstStyle/>
          <a:p>
            <a:pPr/>
          </a:p>
        </p:txBody>
      </p:sp>
      <p:sp>
        <p:nvSpPr>
          <p:cNvPr id="33" name="Shape 33"/>
          <p:cNvSpPr/>
          <p:nvPr>
            <p:ph type="body" sz="quarter" idx="14"/>
          </p:nvPr>
        </p:nvSpPr>
        <p:spPr>
          <a:xfrm>
            <a:off x="5189983" y="7880350"/>
            <a:ext cx="72898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34" name="Shape 34">
            <a:hlinkClick r:id="" invalidUrl="" action="ppaction://hlinkshowjump?jump=nextslide" tgtFrame="" tooltip="" history="1" highlightClick="0" endSnd="0"/>
          </p:cNvPr>
          <p:cNvSpPr/>
          <p:nvPr>
            <p:ph type="body" sz="quarter" idx="15"/>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35" name="Shape 35"/>
          <p:cNvSpPr/>
          <p:nvPr>
            <p:ph type="body" sz="quarter" idx="16"/>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36" name="Shape 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s &amp; Quote Collage">
    <p:spTree>
      <p:nvGrpSpPr>
        <p:cNvPr id="1" name=""/>
        <p:cNvGrpSpPr/>
        <p:nvPr/>
      </p:nvGrpSpPr>
      <p:grpSpPr>
        <a:xfrm>
          <a:off x="0" y="0"/>
          <a:ext cx="0" cy="0"/>
          <a:chOff x="0" y="0"/>
          <a:chExt cx="0" cy="0"/>
        </a:xfrm>
      </p:grpSpPr>
      <p:sp>
        <p:nvSpPr>
          <p:cNvPr id="43" name="Shape 43"/>
          <p:cNvSpPr/>
          <p:nvPr>
            <p:ph type="body" sz="quarter" idx="13"/>
          </p:nvPr>
        </p:nvSpPr>
        <p:spPr>
          <a:xfrm>
            <a:off x="5189983" y="7880350"/>
            <a:ext cx="72898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44" name="Shape 44">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45" name="Shape 45"/>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46" name="Shape 46"/>
          <p:cNvSpPr/>
          <p:nvPr>
            <p:ph type="pic" sz="quarter" idx="16"/>
          </p:nvPr>
        </p:nvSpPr>
        <p:spPr>
          <a:xfrm>
            <a:off x="241300" y="203200"/>
            <a:ext cx="3708400" cy="3238500"/>
          </a:xfrm>
          <a:prstGeom prst="rect">
            <a:avLst/>
          </a:prstGeom>
        </p:spPr>
        <p:txBody>
          <a:bodyPr lIns="91439" tIns="45719" rIns="91439" bIns="45719" anchor="t"/>
          <a:lstStyle/>
          <a:p>
            <a:pPr/>
          </a:p>
        </p:txBody>
      </p:sp>
      <p:sp>
        <p:nvSpPr>
          <p:cNvPr id="47" name="Shape 47"/>
          <p:cNvSpPr/>
          <p:nvPr>
            <p:ph type="pic" sz="quarter" idx="17"/>
          </p:nvPr>
        </p:nvSpPr>
        <p:spPr>
          <a:xfrm>
            <a:off x="9029700" y="203200"/>
            <a:ext cx="3708400" cy="3238500"/>
          </a:xfrm>
          <a:prstGeom prst="rect">
            <a:avLst/>
          </a:prstGeom>
        </p:spPr>
        <p:txBody>
          <a:bodyPr lIns="91439" tIns="45719" rIns="91439" bIns="45719" anchor="t"/>
          <a:lstStyle/>
          <a:p>
            <a:pPr/>
          </a:p>
        </p:txBody>
      </p:sp>
      <p:sp>
        <p:nvSpPr>
          <p:cNvPr id="48" name="Shape 48"/>
          <p:cNvSpPr/>
          <p:nvPr>
            <p:ph type="pic" sz="half" idx="18"/>
          </p:nvPr>
        </p:nvSpPr>
        <p:spPr>
          <a:xfrm>
            <a:off x="241300" y="4775200"/>
            <a:ext cx="12496800" cy="2997200"/>
          </a:xfrm>
          <a:prstGeom prst="rect">
            <a:avLst/>
          </a:prstGeom>
        </p:spPr>
        <p:txBody>
          <a:bodyPr lIns="91439" tIns="45719" rIns="91439" bIns="45719" anchor="t"/>
          <a:lstStyle/>
          <a:p>
            <a:pPr/>
          </a:p>
        </p:txBody>
      </p:sp>
      <p:sp>
        <p:nvSpPr>
          <p:cNvPr id="49" name="Shape 49"/>
          <p:cNvSpPr/>
          <p:nvPr/>
        </p:nvSpPr>
        <p:spPr>
          <a:xfrm>
            <a:off x="241300" y="3505200"/>
            <a:ext cx="12496800" cy="1219200"/>
          </a:xfrm>
          <a:prstGeom prst="rect">
            <a:avLst/>
          </a:prstGeom>
          <a:solidFill>
            <a:srgbClr val="CB7679"/>
          </a:solidFill>
          <a:ln w="25400">
            <a:miter lim="400000"/>
          </a:ln>
        </p:spPr>
        <p:txBody>
          <a:bodyPr lIns="381000" tIns="381000" rIns="381000" bIns="381000" anchor="ctr"/>
          <a:lstStyle/>
          <a:p>
            <a:pPr algn="ctr">
              <a:lnSpc>
                <a:spcPts val="4200"/>
              </a:lnSpc>
              <a:defRPr i="1" sz="2400">
                <a:solidFill>
                  <a:srgbClr val="FFFFFF"/>
                </a:solidFill>
              </a:defRPr>
            </a:pPr>
          </a:p>
        </p:txBody>
      </p:sp>
      <p:sp>
        <p:nvSpPr>
          <p:cNvPr id="50" name="Shape 50"/>
          <p:cNvSpPr/>
          <p:nvPr>
            <p:ph type="pic" sz="quarter" idx="19"/>
          </p:nvPr>
        </p:nvSpPr>
        <p:spPr>
          <a:xfrm>
            <a:off x="4013200" y="203200"/>
            <a:ext cx="4965700" cy="3238500"/>
          </a:xfrm>
          <a:prstGeom prst="rect">
            <a:avLst/>
          </a:prstGeom>
        </p:spPr>
        <p:txBody>
          <a:bodyPr lIns="91439" tIns="45719" rIns="91439" bIns="45719" anchor="t"/>
          <a:lstStyle/>
          <a:p>
            <a:pPr/>
          </a:p>
        </p:txBody>
      </p:sp>
      <p:sp>
        <p:nvSpPr>
          <p:cNvPr id="51" name="Shape 51"/>
          <p:cNvSpPr/>
          <p:nvPr>
            <p:ph type="body" sz="quarter" idx="20"/>
          </p:nvPr>
        </p:nvSpPr>
        <p:spPr>
          <a:xfrm>
            <a:off x="459103" y="3643014"/>
            <a:ext cx="12026901" cy="905472"/>
          </a:xfrm>
          <a:prstGeom prst="rect">
            <a:avLst/>
          </a:prstGeom>
        </p:spPr>
        <p:txBody>
          <a:bodyPr>
            <a:spAutoFit/>
          </a:bodyPr>
          <a:lstStyle>
            <a:lvl1pPr marL="0" indent="0" algn="ctr">
              <a:lnSpc>
                <a:spcPts val="4200"/>
              </a:lnSpc>
              <a:spcBef>
                <a:spcPts val="0"/>
              </a:spcBef>
              <a:buSzTx/>
              <a:buNone/>
              <a:defRPr i="1" sz="2400">
                <a:solidFill>
                  <a:srgbClr val="FFFFFF"/>
                </a:solidFill>
              </a:defRPr>
            </a:lvl1pPr>
          </a:lstStyle>
          <a:p>
            <a:pPr/>
            <a:r>
              <a:t>“Sed ut perspiciatis unde omnis iste natus error sit voluptatem doloremque, totam rem aperiam, eaque ipsa quae ab illo architecto.”</a:t>
            </a:r>
          </a:p>
        </p:txBody>
      </p:sp>
      <p:sp>
        <p:nvSpPr>
          <p:cNvPr id="52" name="Shape 5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Collage">
    <p:spTree>
      <p:nvGrpSpPr>
        <p:cNvPr id="1" name=""/>
        <p:cNvGrpSpPr/>
        <p:nvPr/>
      </p:nvGrpSpPr>
      <p:grpSpPr>
        <a:xfrm>
          <a:off x="0" y="0"/>
          <a:ext cx="0" cy="0"/>
          <a:chOff x="0" y="0"/>
          <a:chExt cx="0" cy="0"/>
        </a:xfrm>
      </p:grpSpPr>
      <p:sp>
        <p:nvSpPr>
          <p:cNvPr id="59" name="Shape 59"/>
          <p:cNvSpPr/>
          <p:nvPr>
            <p:ph type="pic" sz="half" idx="13"/>
          </p:nvPr>
        </p:nvSpPr>
        <p:spPr>
          <a:xfrm>
            <a:off x="266700" y="203200"/>
            <a:ext cx="6134100" cy="7581900"/>
          </a:xfrm>
          <a:prstGeom prst="rect">
            <a:avLst/>
          </a:prstGeom>
        </p:spPr>
        <p:txBody>
          <a:bodyPr lIns="91439" tIns="45719" rIns="91439" bIns="45719" anchor="t"/>
          <a:lstStyle/>
          <a:p>
            <a:pPr/>
          </a:p>
        </p:txBody>
      </p:sp>
      <p:sp>
        <p:nvSpPr>
          <p:cNvPr id="60" name="Shape 60"/>
          <p:cNvSpPr/>
          <p:nvPr>
            <p:ph type="body" sz="quarter" idx="14"/>
          </p:nvPr>
        </p:nvSpPr>
        <p:spPr>
          <a:xfrm>
            <a:off x="6498083" y="7880350"/>
            <a:ext cx="59817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61" name="Shape 61">
            <a:hlinkClick r:id="" invalidUrl="" action="ppaction://hlinkshowjump?jump=nextslide" tgtFrame="" tooltip="" history="1" highlightClick="0" endSnd="0"/>
          </p:cNvPr>
          <p:cNvSpPr/>
          <p:nvPr>
            <p:ph type="body" sz="quarter" idx="15"/>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62" name="Shape 62"/>
          <p:cNvSpPr/>
          <p:nvPr>
            <p:ph type="body" sz="quarter" idx="16"/>
          </p:nvPr>
        </p:nvSpPr>
        <p:spPr>
          <a:xfrm>
            <a:off x="4147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63" name="Shape 63"/>
          <p:cNvSpPr/>
          <p:nvPr>
            <p:ph type="pic" sz="half" idx="17"/>
          </p:nvPr>
        </p:nvSpPr>
        <p:spPr>
          <a:xfrm>
            <a:off x="6464300" y="203200"/>
            <a:ext cx="6134100" cy="7581900"/>
          </a:xfrm>
          <a:prstGeom prst="rect">
            <a:avLst/>
          </a:prstGeom>
        </p:spPr>
        <p:txBody>
          <a:bodyPr lIns="91439" tIns="45719" rIns="91439" bIns="45719" anchor="t"/>
          <a:lstStyle/>
          <a:p>
            <a:pPr/>
          </a:p>
        </p:txBody>
      </p:sp>
      <p:sp>
        <p:nvSpPr>
          <p:cNvPr id="64" name="Shape 64"/>
          <p:cNvSpPr/>
          <p:nvPr>
            <p:ph type="body" sz="quarter" idx="18"/>
          </p:nvPr>
        </p:nvSpPr>
        <p:spPr>
          <a:xfrm>
            <a:off x="414783" y="7880350"/>
            <a:ext cx="5816601" cy="342900"/>
          </a:xfrm>
          <a:prstGeom prst="rect">
            <a:avLst/>
          </a:prstGeom>
        </p:spPr>
        <p:txBody>
          <a:bodyPr>
            <a:spAutoFit/>
          </a:bodyPr>
          <a:lstStyle>
            <a:lvl1pPr marL="0" indent="0">
              <a:lnSpc>
                <a:spcPts val="1700"/>
              </a:lnSpc>
              <a:spcBef>
                <a:spcPts val="0"/>
              </a:spcBef>
              <a:buSzTx/>
              <a:buNone/>
              <a:defRPr sz="1400"/>
            </a:lvl1pPr>
          </a:lstStyle>
          <a:p>
            <a:pPr/>
            <a:r>
              <a:t>nemo voluptatem quia voluptas</a:t>
            </a:r>
          </a:p>
        </p:txBody>
      </p:sp>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Photo &amp; Quote Collage">
    <p:spTree>
      <p:nvGrpSpPr>
        <p:cNvPr id="1" name=""/>
        <p:cNvGrpSpPr/>
        <p:nvPr/>
      </p:nvGrpSpPr>
      <p:grpSpPr>
        <a:xfrm>
          <a:off x="0" y="0"/>
          <a:ext cx="0" cy="0"/>
          <a:chOff x="0" y="0"/>
          <a:chExt cx="0" cy="0"/>
        </a:xfrm>
      </p:grpSpPr>
      <p:sp>
        <p:nvSpPr>
          <p:cNvPr id="72" name="Shape 72"/>
          <p:cNvSpPr/>
          <p:nvPr>
            <p:ph type="body" sz="quarter" idx="13"/>
          </p:nvPr>
        </p:nvSpPr>
        <p:spPr>
          <a:xfrm>
            <a:off x="6498083" y="7880350"/>
            <a:ext cx="59817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73" name="Shape 73">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74" name="Shape 74"/>
          <p:cNvSpPr/>
          <p:nvPr>
            <p:ph type="body" sz="quarter" idx="15"/>
          </p:nvPr>
        </p:nvSpPr>
        <p:spPr>
          <a:xfrm>
            <a:off x="4147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75" name="Shape 75"/>
          <p:cNvSpPr/>
          <p:nvPr>
            <p:ph type="pic" sz="quarter" idx="16"/>
          </p:nvPr>
        </p:nvSpPr>
        <p:spPr>
          <a:xfrm>
            <a:off x="6485253" y="203200"/>
            <a:ext cx="6134101" cy="3759200"/>
          </a:xfrm>
          <a:prstGeom prst="rect">
            <a:avLst/>
          </a:prstGeom>
        </p:spPr>
        <p:txBody>
          <a:bodyPr lIns="91439" tIns="45719" rIns="91439" bIns="45719" anchor="t"/>
          <a:lstStyle/>
          <a:p>
            <a:pPr/>
          </a:p>
        </p:txBody>
      </p:sp>
      <p:sp>
        <p:nvSpPr>
          <p:cNvPr id="76" name="Shape 76"/>
          <p:cNvSpPr/>
          <p:nvPr>
            <p:ph type="body" sz="quarter" idx="17"/>
          </p:nvPr>
        </p:nvSpPr>
        <p:spPr>
          <a:xfrm>
            <a:off x="414783" y="7880350"/>
            <a:ext cx="5816601" cy="342900"/>
          </a:xfrm>
          <a:prstGeom prst="rect">
            <a:avLst/>
          </a:prstGeom>
        </p:spPr>
        <p:txBody>
          <a:bodyPr>
            <a:spAutoFit/>
          </a:bodyPr>
          <a:lstStyle>
            <a:lvl1pPr marL="0" indent="0">
              <a:lnSpc>
                <a:spcPts val="1700"/>
              </a:lnSpc>
              <a:spcBef>
                <a:spcPts val="0"/>
              </a:spcBef>
              <a:buSzTx/>
              <a:buNone/>
              <a:defRPr sz="1400"/>
            </a:lvl1pPr>
          </a:lstStyle>
          <a:p>
            <a:pPr/>
            <a:r>
              <a:t>nemo voluptatem quia voluptas</a:t>
            </a:r>
          </a:p>
        </p:txBody>
      </p:sp>
      <p:sp>
        <p:nvSpPr>
          <p:cNvPr id="77" name="Shape 77"/>
          <p:cNvSpPr/>
          <p:nvPr>
            <p:ph type="pic" sz="quarter" idx="18"/>
          </p:nvPr>
        </p:nvSpPr>
        <p:spPr>
          <a:xfrm>
            <a:off x="6464300" y="4025900"/>
            <a:ext cx="6134100" cy="3759200"/>
          </a:xfrm>
          <a:prstGeom prst="rect">
            <a:avLst/>
          </a:prstGeom>
        </p:spPr>
        <p:txBody>
          <a:bodyPr lIns="91439" tIns="45719" rIns="91439" bIns="45719" anchor="t"/>
          <a:lstStyle/>
          <a:p>
            <a:pPr/>
          </a:p>
        </p:txBody>
      </p:sp>
      <p:sp>
        <p:nvSpPr>
          <p:cNvPr id="78" name="Shape 78"/>
          <p:cNvSpPr/>
          <p:nvPr>
            <p:ph type="pic" sz="quarter" idx="19"/>
          </p:nvPr>
        </p:nvSpPr>
        <p:spPr>
          <a:xfrm>
            <a:off x="266700" y="4025900"/>
            <a:ext cx="6134100" cy="3759200"/>
          </a:xfrm>
          <a:prstGeom prst="rect">
            <a:avLst/>
          </a:prstGeom>
        </p:spPr>
        <p:txBody>
          <a:bodyPr lIns="91439" tIns="45719" rIns="91439" bIns="45719" anchor="t"/>
          <a:lstStyle/>
          <a:p>
            <a:pPr/>
          </a:p>
        </p:txBody>
      </p:sp>
      <p:sp>
        <p:nvSpPr>
          <p:cNvPr id="79" name="Shape 79"/>
          <p:cNvSpPr/>
          <p:nvPr>
            <p:ph type="pic" sz="quarter" idx="20"/>
          </p:nvPr>
        </p:nvSpPr>
        <p:spPr>
          <a:xfrm>
            <a:off x="287653" y="203200"/>
            <a:ext cx="6134101" cy="3759200"/>
          </a:xfrm>
          <a:prstGeom prst="rect">
            <a:avLst/>
          </a:prstGeom>
        </p:spPr>
        <p:txBody>
          <a:bodyPr lIns="91439" tIns="45719" rIns="91439" bIns="45719" anchor="t"/>
          <a:lstStyle/>
          <a:p>
            <a:pPr/>
          </a:p>
        </p:txBody>
      </p:sp>
      <p:sp>
        <p:nvSpPr>
          <p:cNvPr id="80" name="Shape 80"/>
          <p:cNvSpPr/>
          <p:nvPr/>
        </p:nvSpPr>
        <p:spPr>
          <a:xfrm>
            <a:off x="4521200" y="2476500"/>
            <a:ext cx="3886200" cy="2971800"/>
          </a:xfrm>
          <a:prstGeom prst="rect">
            <a:avLst/>
          </a:prstGeom>
          <a:solidFill>
            <a:srgbClr val="CB7679"/>
          </a:solidFill>
          <a:ln w="63500">
            <a:solidFill>
              <a:srgbClr val="F4F3F5"/>
            </a:solidFill>
            <a:miter lim="400000"/>
          </a:ln>
        </p:spPr>
        <p:txBody>
          <a:bodyPr lIns="381000" tIns="381000" rIns="381000" bIns="381000" anchor="ctr"/>
          <a:lstStyle/>
          <a:p>
            <a:pPr algn="ctr">
              <a:lnSpc>
                <a:spcPts val="4200"/>
              </a:lnSpc>
              <a:defRPr i="1" sz="2400">
                <a:solidFill>
                  <a:srgbClr val="FFFFFF"/>
                </a:solidFill>
              </a:defRPr>
            </a:pPr>
          </a:p>
        </p:txBody>
      </p:sp>
      <p:sp>
        <p:nvSpPr>
          <p:cNvPr id="81" name="Shape 81"/>
          <p:cNvSpPr/>
          <p:nvPr>
            <p:ph type="body" sz="quarter" idx="21"/>
          </p:nvPr>
        </p:nvSpPr>
        <p:spPr>
          <a:xfrm>
            <a:off x="4751703" y="2754014"/>
            <a:ext cx="3403601" cy="1718272"/>
          </a:xfrm>
          <a:prstGeom prst="rect">
            <a:avLst/>
          </a:prstGeom>
        </p:spPr>
        <p:txBody>
          <a:bodyPr>
            <a:spAutoFit/>
          </a:bodyPr>
          <a:lstStyle>
            <a:lvl1pPr marL="0" indent="0" algn="ctr">
              <a:lnSpc>
                <a:spcPts val="4200"/>
              </a:lnSpc>
              <a:spcBef>
                <a:spcPts val="0"/>
              </a:spcBef>
              <a:buSzTx/>
              <a:buNone/>
              <a:defRPr i="1" sz="2400">
                <a:solidFill>
                  <a:srgbClr val="FFFFFF"/>
                </a:solidFill>
              </a:defRPr>
            </a:lvl1pPr>
          </a:lstStyle>
          <a:p>
            <a:pPr/>
            <a:r>
              <a:t>“Sed ut perspiciatis unde omnis iste natus error sit voluptatem doloremque, totam.”</a:t>
            </a:r>
          </a:p>
        </p:txBody>
      </p:sp>
      <p:sp>
        <p:nvSpPr>
          <p:cNvPr id="82" name="Shape 82"/>
          <p:cNvSpPr/>
          <p:nvPr>
            <p:ph type="body" sz="quarter" idx="22"/>
          </p:nvPr>
        </p:nvSpPr>
        <p:spPr>
          <a:xfrm>
            <a:off x="5821982" y="4627264"/>
            <a:ext cx="2326036" cy="499072"/>
          </a:xfrm>
          <a:prstGeom prst="rect">
            <a:avLst/>
          </a:prstGeom>
        </p:spPr>
        <p:txBody>
          <a:bodyPr wrap="none">
            <a:spAutoFit/>
          </a:bodyPr>
          <a:lstStyle>
            <a:lvl1pPr marL="0" indent="0" algn="ctr">
              <a:lnSpc>
                <a:spcPts val="4200"/>
              </a:lnSpc>
              <a:spcBef>
                <a:spcPts val="0"/>
              </a:spcBef>
              <a:buSzTx/>
              <a:buNone/>
              <a:defRPr i="1" sz="2400">
                <a:solidFill>
                  <a:srgbClr val="FFFFFF"/>
                </a:solidFill>
              </a:defRPr>
            </a:lvl1pPr>
          </a:lstStyle>
          <a:p>
            <a:pPr/>
            <a:r>
              <a:t>- Sunt Explicabo</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Photos Quote Collage">
    <p:spTree>
      <p:nvGrpSpPr>
        <p:cNvPr id="1" name=""/>
        <p:cNvGrpSpPr/>
        <p:nvPr/>
      </p:nvGrpSpPr>
      <p:grpSpPr>
        <a:xfrm>
          <a:off x="0" y="0"/>
          <a:ext cx="0" cy="0"/>
          <a:chOff x="0" y="0"/>
          <a:chExt cx="0" cy="0"/>
        </a:xfrm>
      </p:grpSpPr>
      <p:sp>
        <p:nvSpPr>
          <p:cNvPr id="90" name="Shape 90"/>
          <p:cNvSpPr/>
          <p:nvPr>
            <p:ph type="pic" sz="half" idx="13"/>
          </p:nvPr>
        </p:nvSpPr>
        <p:spPr>
          <a:xfrm>
            <a:off x="266700" y="203200"/>
            <a:ext cx="4927600" cy="7581900"/>
          </a:xfrm>
          <a:prstGeom prst="rect">
            <a:avLst/>
          </a:prstGeom>
        </p:spPr>
        <p:txBody>
          <a:bodyPr lIns="91439" tIns="45719" rIns="91439" bIns="45719" anchor="t"/>
          <a:lstStyle/>
          <a:p>
            <a:pPr/>
          </a:p>
        </p:txBody>
      </p:sp>
      <p:sp>
        <p:nvSpPr>
          <p:cNvPr id="91" name="Shape 91"/>
          <p:cNvSpPr/>
          <p:nvPr>
            <p:ph type="body" sz="quarter" idx="14"/>
          </p:nvPr>
        </p:nvSpPr>
        <p:spPr>
          <a:xfrm>
            <a:off x="5189983" y="7880350"/>
            <a:ext cx="72898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92" name="Shape 92">
            <a:hlinkClick r:id="" invalidUrl="" action="ppaction://hlinkshowjump?jump=nextslide" tgtFrame="" tooltip="" history="1" highlightClick="0" endSnd="0"/>
          </p:cNvPr>
          <p:cNvSpPr/>
          <p:nvPr>
            <p:ph type="body" sz="quarter" idx="15"/>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93" name="Shape 93"/>
          <p:cNvSpPr/>
          <p:nvPr>
            <p:ph type="body" sz="quarter" idx="16"/>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94" name="Shape 94"/>
          <p:cNvSpPr/>
          <p:nvPr>
            <p:ph type="pic" sz="quarter" idx="17"/>
          </p:nvPr>
        </p:nvSpPr>
        <p:spPr>
          <a:xfrm>
            <a:off x="5257800" y="203200"/>
            <a:ext cx="3708400" cy="3238500"/>
          </a:xfrm>
          <a:prstGeom prst="rect">
            <a:avLst/>
          </a:prstGeom>
        </p:spPr>
        <p:txBody>
          <a:bodyPr lIns="91439" tIns="45719" rIns="91439" bIns="45719" anchor="t"/>
          <a:lstStyle/>
          <a:p>
            <a:pPr/>
          </a:p>
        </p:txBody>
      </p:sp>
      <p:sp>
        <p:nvSpPr>
          <p:cNvPr id="95" name="Shape 95"/>
          <p:cNvSpPr/>
          <p:nvPr>
            <p:ph type="pic" sz="quarter" idx="18"/>
          </p:nvPr>
        </p:nvSpPr>
        <p:spPr>
          <a:xfrm>
            <a:off x="9029700" y="203200"/>
            <a:ext cx="3708400" cy="3238500"/>
          </a:xfrm>
          <a:prstGeom prst="rect">
            <a:avLst/>
          </a:prstGeom>
        </p:spPr>
        <p:txBody>
          <a:bodyPr lIns="91439" tIns="45719" rIns="91439" bIns="45719" anchor="t"/>
          <a:lstStyle/>
          <a:p>
            <a:pPr/>
          </a:p>
        </p:txBody>
      </p:sp>
      <p:sp>
        <p:nvSpPr>
          <p:cNvPr id="96" name="Shape 96"/>
          <p:cNvSpPr/>
          <p:nvPr>
            <p:ph type="pic" sz="quarter" idx="19"/>
          </p:nvPr>
        </p:nvSpPr>
        <p:spPr>
          <a:xfrm>
            <a:off x="5257800" y="4876800"/>
            <a:ext cx="7480300" cy="2908300"/>
          </a:xfrm>
          <a:prstGeom prst="rect">
            <a:avLst/>
          </a:prstGeom>
        </p:spPr>
        <p:txBody>
          <a:bodyPr lIns="91439" tIns="45719" rIns="91439" bIns="45719" anchor="t"/>
          <a:lstStyle/>
          <a:p>
            <a:pPr/>
          </a:p>
        </p:txBody>
      </p:sp>
      <p:sp>
        <p:nvSpPr>
          <p:cNvPr id="97" name="Shape 97"/>
          <p:cNvSpPr/>
          <p:nvPr/>
        </p:nvSpPr>
        <p:spPr>
          <a:xfrm>
            <a:off x="5257800" y="3505200"/>
            <a:ext cx="7480300" cy="1308100"/>
          </a:xfrm>
          <a:prstGeom prst="rect">
            <a:avLst/>
          </a:prstGeom>
          <a:solidFill>
            <a:srgbClr val="CB7679"/>
          </a:solidFill>
          <a:ln w="25400">
            <a:miter lim="400000"/>
          </a:ln>
        </p:spPr>
        <p:txBody>
          <a:bodyPr lIns="50800" tIns="50800" rIns="50800" bIns="50800" anchor="ctr"/>
          <a:lstStyle/>
          <a:p>
            <a:pPr algn="ctr" defTabSz="419100">
              <a:lnSpc>
                <a:spcPct val="100000"/>
              </a:lnSpc>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 name="Shape 98"/>
          <p:cNvSpPr/>
          <p:nvPr>
            <p:ph type="body" sz="quarter" idx="20"/>
          </p:nvPr>
        </p:nvSpPr>
        <p:spPr>
          <a:xfrm>
            <a:off x="5501003" y="3706514"/>
            <a:ext cx="7010401" cy="905472"/>
          </a:xfrm>
          <a:prstGeom prst="rect">
            <a:avLst/>
          </a:prstGeom>
        </p:spPr>
        <p:txBody>
          <a:bodyPr>
            <a:spAutoFit/>
          </a:bodyPr>
          <a:lstStyle>
            <a:lvl1pPr marL="0" indent="0" algn="ctr">
              <a:lnSpc>
                <a:spcPts val="4200"/>
              </a:lnSpc>
              <a:spcBef>
                <a:spcPts val="0"/>
              </a:spcBef>
              <a:buSzTx/>
              <a:buNone/>
              <a:defRPr i="1" sz="2400">
                <a:solidFill>
                  <a:srgbClr val="FFFFFF"/>
                </a:solidFill>
              </a:defRPr>
            </a:lvl1pPr>
          </a:lstStyle>
          <a:p>
            <a:pPr/>
            <a:r>
              <a:t>“Sed ut perspiciatis unde omnis iste natus error sit voluptatem doloremque.”</a:t>
            </a:r>
          </a:p>
        </p:txBody>
      </p:sp>
      <p:sp>
        <p:nvSpPr>
          <p:cNvPr id="99" name="Shape 9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hotos Collage">
    <p:spTree>
      <p:nvGrpSpPr>
        <p:cNvPr id="1" name=""/>
        <p:cNvGrpSpPr/>
        <p:nvPr/>
      </p:nvGrpSpPr>
      <p:grpSpPr>
        <a:xfrm>
          <a:off x="0" y="0"/>
          <a:ext cx="0" cy="0"/>
          <a:chOff x="0" y="0"/>
          <a:chExt cx="0" cy="0"/>
        </a:xfrm>
      </p:grpSpPr>
      <p:sp>
        <p:nvSpPr>
          <p:cNvPr id="106" name="Shape 106"/>
          <p:cNvSpPr/>
          <p:nvPr>
            <p:ph type="body" sz="quarter" idx="13"/>
          </p:nvPr>
        </p:nvSpPr>
        <p:spPr>
          <a:xfrm>
            <a:off x="5189983" y="7880350"/>
            <a:ext cx="72898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107" name="Shape 107">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08" name="Shape 108"/>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09" name="Shape 109"/>
          <p:cNvSpPr/>
          <p:nvPr>
            <p:ph type="pic" sz="half" idx="16"/>
          </p:nvPr>
        </p:nvSpPr>
        <p:spPr>
          <a:xfrm>
            <a:off x="241300" y="203200"/>
            <a:ext cx="12496800" cy="3797300"/>
          </a:xfrm>
          <a:prstGeom prst="rect">
            <a:avLst/>
          </a:prstGeom>
        </p:spPr>
        <p:txBody>
          <a:bodyPr lIns="91439" tIns="45719" rIns="91439" bIns="45719" anchor="t"/>
          <a:lstStyle/>
          <a:p>
            <a:pPr/>
          </a:p>
        </p:txBody>
      </p:sp>
      <p:sp>
        <p:nvSpPr>
          <p:cNvPr id="110" name="Shape 110"/>
          <p:cNvSpPr/>
          <p:nvPr>
            <p:ph type="pic" sz="half" idx="17"/>
          </p:nvPr>
        </p:nvSpPr>
        <p:spPr>
          <a:xfrm>
            <a:off x="241300" y="4064000"/>
            <a:ext cx="12496800" cy="3721100"/>
          </a:xfrm>
          <a:prstGeom prst="rect">
            <a:avLst/>
          </a:prstGeom>
        </p:spPr>
        <p:txBody>
          <a:bodyPr lIns="91439" tIns="45719" rIns="91439" bIns="45719" anchor="t"/>
          <a:lstStyle/>
          <a:p>
            <a:pP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s Quote Collage">
    <p:spTree>
      <p:nvGrpSpPr>
        <p:cNvPr id="1" name=""/>
        <p:cNvGrpSpPr/>
        <p:nvPr/>
      </p:nvGrpSpPr>
      <p:grpSpPr>
        <a:xfrm>
          <a:off x="0" y="0"/>
          <a:ext cx="0" cy="0"/>
          <a:chOff x="0" y="0"/>
          <a:chExt cx="0" cy="0"/>
        </a:xfrm>
      </p:grpSpPr>
      <p:sp>
        <p:nvSpPr>
          <p:cNvPr id="118" name="Shape 118"/>
          <p:cNvSpPr/>
          <p:nvPr>
            <p:ph type="body" sz="quarter" idx="13"/>
          </p:nvPr>
        </p:nvSpPr>
        <p:spPr>
          <a:xfrm>
            <a:off x="5189983" y="7880350"/>
            <a:ext cx="7289801" cy="342900"/>
          </a:xfrm>
          <a:prstGeom prst="rect">
            <a:avLst/>
          </a:prstGeom>
        </p:spPr>
        <p:txBody>
          <a:bodyPr>
            <a:spAutoFit/>
          </a:bodyPr>
          <a:lstStyle>
            <a:lvl1pPr marL="0" indent="0" algn="r">
              <a:lnSpc>
                <a:spcPts val="1700"/>
              </a:lnSpc>
              <a:spcBef>
                <a:spcPts val="0"/>
              </a:spcBef>
              <a:buSzTx/>
              <a:buNone/>
              <a:defRPr sz="1400"/>
            </a:lvl1pPr>
          </a:lstStyle>
          <a:p>
            <a:pPr/>
            <a:r>
              <a:t>nemo enim ipsam voluptatem quia voluptas</a:t>
            </a:r>
          </a:p>
        </p:txBody>
      </p:sp>
      <p:sp>
        <p:nvSpPr>
          <p:cNvPr id="119" name="Shape 119">
            <a:hlinkClick r:id="" invalidUrl="" action="ppaction://hlinkshowjump?jump=nextslide" tgtFrame="" tooltip="" history="1" highlightClick="0" endSnd="0"/>
          </p:cNvPr>
          <p:cNvSpPr/>
          <p:nvPr>
            <p:ph type="body" sz="quarter" idx="14"/>
          </p:nvPr>
        </p:nvSpPr>
        <p:spPr>
          <a:xfrm>
            <a:off x="11508264" y="8767539"/>
            <a:ext cx="979886" cy="498922"/>
          </a:xfrm>
          <a:prstGeom prst="rect">
            <a:avLst/>
          </a:prstGeom>
          <a:solidFill>
            <a:srgbClr val="3A4E6E"/>
          </a:solidFill>
        </p:spPr>
        <p:txBody>
          <a:bodyPr wrap="none">
            <a:spAutoFit/>
          </a:bodyPr>
          <a:lstStyle>
            <a:lvl1pPr marL="0" indent="0" algn="r">
              <a:lnSpc>
                <a:spcPts val="2900"/>
              </a:lnSpc>
              <a:spcBef>
                <a:spcPts val="0"/>
              </a:spcBef>
              <a:buSzTx/>
              <a:buNone/>
              <a:defRPr sz="2400">
                <a:solidFill>
                  <a:srgbClr val="FFFFFF"/>
                </a:solidFill>
              </a:defRPr>
            </a:lvl1pPr>
          </a:lstStyle>
          <a:p>
            <a:pPr/>
            <a:r>
              <a:t>next &gt;</a:t>
            </a:r>
          </a:p>
        </p:txBody>
      </p:sp>
      <p:sp>
        <p:nvSpPr>
          <p:cNvPr id="120" name="Shape 120"/>
          <p:cNvSpPr/>
          <p:nvPr>
            <p:ph type="body" sz="quarter" idx="15"/>
          </p:nvPr>
        </p:nvSpPr>
        <p:spPr>
          <a:xfrm>
            <a:off x="503683" y="8845550"/>
            <a:ext cx="7289801" cy="342900"/>
          </a:xfrm>
          <a:prstGeom prst="rect">
            <a:avLst/>
          </a:prstGeom>
        </p:spPr>
        <p:txBody>
          <a:bodyPr>
            <a:spAutoFit/>
          </a:bodyPr>
          <a:lstStyle>
            <a:lvl1pPr marL="0" indent="0">
              <a:lnSpc>
                <a:spcPts val="1700"/>
              </a:lnSpc>
              <a:spcBef>
                <a:spcPts val="0"/>
              </a:spcBef>
              <a:buSzTx/>
              <a:buNone/>
              <a:defRPr cap="all" sz="1400"/>
            </a:lvl1pPr>
          </a:lstStyle>
          <a:p>
            <a:pPr/>
            <a:r>
              <a:t>enim voluptatem quia voluptas</a:t>
            </a:r>
          </a:p>
        </p:txBody>
      </p:sp>
      <p:sp>
        <p:nvSpPr>
          <p:cNvPr id="121" name="Shape 121"/>
          <p:cNvSpPr/>
          <p:nvPr>
            <p:ph type="pic" sz="quarter" idx="16"/>
          </p:nvPr>
        </p:nvSpPr>
        <p:spPr>
          <a:xfrm>
            <a:off x="241300" y="203200"/>
            <a:ext cx="3708400" cy="3797300"/>
          </a:xfrm>
          <a:prstGeom prst="rect">
            <a:avLst/>
          </a:prstGeom>
        </p:spPr>
        <p:txBody>
          <a:bodyPr lIns="91439" tIns="45719" rIns="91439" bIns="45719" anchor="t"/>
          <a:lstStyle/>
          <a:p>
            <a:pPr/>
          </a:p>
        </p:txBody>
      </p:sp>
      <p:sp>
        <p:nvSpPr>
          <p:cNvPr id="122" name="Shape 122"/>
          <p:cNvSpPr/>
          <p:nvPr>
            <p:ph type="pic" sz="quarter" idx="17"/>
          </p:nvPr>
        </p:nvSpPr>
        <p:spPr>
          <a:xfrm>
            <a:off x="9029700" y="203200"/>
            <a:ext cx="3708400" cy="3797300"/>
          </a:xfrm>
          <a:prstGeom prst="rect">
            <a:avLst/>
          </a:prstGeom>
        </p:spPr>
        <p:txBody>
          <a:bodyPr lIns="91439" tIns="45719" rIns="91439" bIns="45719" anchor="t"/>
          <a:lstStyle/>
          <a:p>
            <a:pPr/>
          </a:p>
        </p:txBody>
      </p:sp>
      <p:sp>
        <p:nvSpPr>
          <p:cNvPr id="123" name="Shape 123"/>
          <p:cNvSpPr/>
          <p:nvPr>
            <p:ph type="pic" sz="half" idx="18"/>
          </p:nvPr>
        </p:nvSpPr>
        <p:spPr>
          <a:xfrm>
            <a:off x="241300" y="4051300"/>
            <a:ext cx="12496800" cy="3721100"/>
          </a:xfrm>
          <a:prstGeom prst="rect">
            <a:avLst/>
          </a:prstGeom>
        </p:spPr>
        <p:txBody>
          <a:bodyPr lIns="91439" tIns="45719" rIns="91439" bIns="45719" anchor="t"/>
          <a:lstStyle/>
          <a:p>
            <a:pPr/>
          </a:p>
        </p:txBody>
      </p:sp>
      <p:sp>
        <p:nvSpPr>
          <p:cNvPr id="124" name="Shape 124"/>
          <p:cNvSpPr/>
          <p:nvPr/>
        </p:nvSpPr>
        <p:spPr>
          <a:xfrm>
            <a:off x="4013200" y="203200"/>
            <a:ext cx="4965700" cy="3797300"/>
          </a:xfrm>
          <a:prstGeom prst="rect">
            <a:avLst/>
          </a:prstGeom>
          <a:solidFill>
            <a:srgbClr val="CB7679"/>
          </a:solidFill>
          <a:ln w="25400">
            <a:miter lim="400000"/>
          </a:ln>
        </p:spPr>
        <p:txBody>
          <a:bodyPr lIns="381000" tIns="381000" rIns="381000" bIns="381000" anchor="ctr"/>
          <a:lstStyle/>
          <a:p>
            <a:pPr algn="ctr">
              <a:lnSpc>
                <a:spcPts val="4200"/>
              </a:lnSpc>
              <a:defRPr i="1" sz="2400">
                <a:solidFill>
                  <a:srgbClr val="FFFFFF"/>
                </a:solidFill>
              </a:defRPr>
            </a:pPr>
          </a:p>
        </p:txBody>
      </p:sp>
      <p:sp>
        <p:nvSpPr>
          <p:cNvPr id="125" name="Shape 125"/>
          <p:cNvSpPr/>
          <p:nvPr>
            <p:ph type="body" sz="quarter" idx="19"/>
          </p:nvPr>
        </p:nvSpPr>
        <p:spPr>
          <a:xfrm>
            <a:off x="4307203" y="798214"/>
            <a:ext cx="4394201" cy="2124672"/>
          </a:xfrm>
          <a:prstGeom prst="rect">
            <a:avLst/>
          </a:prstGeom>
        </p:spPr>
        <p:txBody>
          <a:bodyPr>
            <a:spAutoFit/>
          </a:bodyPr>
          <a:lstStyle>
            <a:lvl1pPr marL="0" indent="0" algn="ctr">
              <a:lnSpc>
                <a:spcPts val="4200"/>
              </a:lnSpc>
              <a:spcBef>
                <a:spcPts val="0"/>
              </a:spcBef>
              <a:buSzTx/>
              <a:buNone/>
              <a:defRPr i="1" sz="2400">
                <a:solidFill>
                  <a:srgbClr val="FFFFFF"/>
                </a:solidFill>
              </a:defRPr>
            </a:lvl1pPr>
          </a:lstStyle>
          <a:p>
            <a:pPr/>
            <a:r>
              <a:t>“Sed ut perspiciatis unde omnis iste natus error sit voluptatem doloremque, totam rem aperiam, eaque ipsa quae ab illo architecto.”</a:t>
            </a:r>
          </a:p>
        </p:txBody>
      </p:sp>
      <p:sp>
        <p:nvSpPr>
          <p:cNvPr id="126" name="Shape 126"/>
          <p:cNvSpPr/>
          <p:nvPr>
            <p:ph type="body" sz="quarter" idx="20"/>
          </p:nvPr>
        </p:nvSpPr>
        <p:spPr>
          <a:xfrm>
            <a:off x="6241082" y="3179464"/>
            <a:ext cx="2326036" cy="499072"/>
          </a:xfrm>
          <a:prstGeom prst="rect">
            <a:avLst/>
          </a:prstGeom>
        </p:spPr>
        <p:txBody>
          <a:bodyPr wrap="none">
            <a:spAutoFit/>
          </a:bodyPr>
          <a:lstStyle>
            <a:lvl1pPr marL="0" indent="0" algn="ctr">
              <a:lnSpc>
                <a:spcPts val="4200"/>
              </a:lnSpc>
              <a:spcBef>
                <a:spcPts val="0"/>
              </a:spcBef>
              <a:buSzTx/>
              <a:buNone/>
              <a:defRPr i="1" sz="2400">
                <a:solidFill>
                  <a:srgbClr val="FFFFFF"/>
                </a:solidFill>
              </a:defRPr>
            </a:lvl1pPr>
          </a:lstStyle>
          <a:p>
            <a:pPr/>
            <a:r>
              <a:t>- Sunt Explicabo</a:t>
            </a:r>
          </a:p>
        </p:txBody>
      </p:sp>
      <p:sp>
        <p:nvSpPr>
          <p:cNvPr id="127" name="Shape 1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F5"/>
        </a:solidFill>
      </p:bgPr>
    </p:bg>
    <p:spTree>
      <p:nvGrpSpPr>
        <p:cNvPr id="1" name=""/>
        <p:cNvGrpSpPr/>
        <p:nvPr/>
      </p:nvGrpSpPr>
      <p:grpSpPr>
        <a:xfrm>
          <a:off x="0" y="0"/>
          <a:ext cx="0" cy="0"/>
          <a:chOff x="0" y="0"/>
          <a:chExt cx="0" cy="0"/>
        </a:xfrm>
      </p:grpSpPr>
      <p:sp>
        <p:nvSpPr>
          <p:cNvPr id="2" name="Shape 2"/>
          <p:cNvSpPr/>
          <p:nvPr>
            <p:ph type="title"/>
          </p:nvPr>
        </p:nvSpPr>
        <p:spPr>
          <a:xfrm>
            <a:off x="927100" y="254000"/>
            <a:ext cx="11150600" cy="2451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Shape 3"/>
          <p:cNvSpPr/>
          <p:nvPr>
            <p:ph type="body" idx="1"/>
          </p:nvPr>
        </p:nvSpPr>
        <p:spPr>
          <a:xfrm>
            <a:off x="927100" y="2768600"/>
            <a:ext cx="11150600" cy="6083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39416" y="9296400"/>
            <a:ext cx="317501" cy="342900"/>
          </a:xfrm>
          <a:prstGeom prst="rect">
            <a:avLst/>
          </a:prstGeom>
          <a:ln w="12700">
            <a:miter lim="400000"/>
          </a:ln>
        </p:spPr>
        <p:txBody>
          <a:bodyPr wrap="none" lIns="50800" tIns="50800" rIns="50800" bIns="50800">
            <a:spAutoFit/>
          </a:bodyPr>
          <a:lstStyle>
            <a:lvl1pPr algn="ctr">
              <a:lnSpc>
                <a:spcPct val="100000"/>
              </a:lnSpc>
              <a:defRPr sz="1600">
                <a:solidFill>
                  <a:srgbClr val="000000"/>
                </a:solidFill>
                <a:latin typeface="Gill Sans"/>
                <a:ea typeface="Gill Sans"/>
                <a:cs typeface="Gill San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1pPr>
      <a:lvl2pPr marL="0" marR="0" indent="2286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2pPr>
      <a:lvl3pPr marL="0" marR="0" indent="4572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3pPr>
      <a:lvl4pPr marL="0" marR="0" indent="6858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4pPr>
      <a:lvl5pPr marL="0" marR="0" indent="9144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5pPr>
      <a:lvl6pPr marL="0" marR="0" indent="11430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6pPr>
      <a:lvl7pPr marL="0" marR="0" indent="13716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7pPr>
      <a:lvl8pPr marL="0" marR="0" indent="16002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8pPr>
      <a:lvl9pPr marL="0" marR="0" indent="1828800" algn="ctr" defTabSz="584200" latinLnBrk="0">
        <a:lnSpc>
          <a:spcPct val="100000"/>
        </a:lnSpc>
        <a:spcBef>
          <a:spcPts val="0"/>
        </a:spcBef>
        <a:spcAft>
          <a:spcPts val="0"/>
        </a:spcAft>
        <a:buClrTx/>
        <a:buSzTx/>
        <a:buFontTx/>
        <a:buNone/>
        <a:tabLst/>
        <a:defRPr b="0" baseline="0" cap="none" i="0" spc="0" strike="noStrike" sz="8200" u="none">
          <a:ln>
            <a:noFill/>
          </a:ln>
          <a:solidFill>
            <a:srgbClr val="3A4E6E"/>
          </a:solidFill>
          <a:uFillTx/>
          <a:latin typeface="+mn-lt"/>
          <a:ea typeface="+mn-ea"/>
          <a:cs typeface="+mn-cs"/>
          <a:sym typeface="Futura"/>
        </a:defRPr>
      </a:lvl9pPr>
    </p:titleStyle>
    <p:bodyStyle>
      <a:lvl1pPr marL="1117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1pPr>
      <a:lvl2pPr marL="15621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2pPr>
      <a:lvl3pPr marL="2006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3pPr>
      <a:lvl4pPr marL="24511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4pPr>
      <a:lvl5pPr marL="28956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5pPr>
      <a:lvl6pPr marL="32512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6pPr>
      <a:lvl7pPr marL="36068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7pPr>
      <a:lvl8pPr marL="39624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8pPr>
      <a:lvl9pPr marL="4318000" marR="0" indent="-800100" algn="l" defTabSz="584200" latinLnBrk="0">
        <a:lnSpc>
          <a:spcPct val="100000"/>
        </a:lnSpc>
        <a:spcBef>
          <a:spcPts val="3700"/>
        </a:spcBef>
        <a:spcAft>
          <a:spcPts val="0"/>
        </a:spcAft>
        <a:buClrTx/>
        <a:buSzPct val="171000"/>
        <a:buFontTx/>
        <a:buChar char="•"/>
        <a:tabLst/>
        <a:defRPr b="0" baseline="0" cap="none" i="0" spc="0" strike="noStrike" sz="3800" u="none">
          <a:ln>
            <a:noFill/>
          </a:ln>
          <a:solidFill>
            <a:srgbClr val="3A4E6E"/>
          </a:solidFill>
          <a:uFillTx/>
          <a:latin typeface="+mn-lt"/>
          <a:ea typeface="+mn-ea"/>
          <a:cs typeface="+mn-cs"/>
          <a:sym typeface="Futura"/>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5.tif"/><Relationship Id="rId6" Type="http://schemas.openxmlformats.org/officeDocument/2006/relationships/image" Target="../media/image6.tif"/><Relationship Id="rId7" Type="http://schemas.openxmlformats.org/officeDocument/2006/relationships/image" Target="../media/image7.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tif"/><Relationship Id="rId3" Type="http://schemas.openxmlformats.org/officeDocument/2006/relationships/image" Target="../media/image9.tif"/><Relationship Id="rId4" Type="http://schemas.openxmlformats.org/officeDocument/2006/relationships/image" Target="../media/image10.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idx="13"/>
          </p:nvPr>
        </p:nvSpPr>
        <p:spPr>
          <a:xfrm>
            <a:off x="4140200" y="5097944"/>
            <a:ext cx="4724400" cy="498923"/>
          </a:xfrm>
          <a:prstGeom prst="rect">
            <a:avLst/>
          </a:prstGeom>
          <a:solidFill>
            <a:schemeClr val="accent1">
              <a:satOff val="-3355"/>
              <a:lumOff val="26614"/>
            </a:schemeClr>
          </a:solidFill>
        </p:spPr>
        <p:txBody>
          <a:bodyPr/>
          <a:lstStyle>
            <a:lvl1pPr>
              <a:defRPr i="0"/>
            </a:lvl1pPr>
          </a:lstStyle>
          <a:p>
            <a:pPr/>
            <a:r>
              <a:t>G4 - T6</a:t>
            </a:r>
          </a:p>
        </p:txBody>
      </p:sp>
      <p:sp>
        <p:nvSpPr>
          <p:cNvPr id="263" name="Shape 263"/>
          <p:cNvSpPr/>
          <p:nvPr>
            <p:ph type="ctrTitle"/>
          </p:nvPr>
        </p:nvSpPr>
        <p:spPr>
          <a:xfrm>
            <a:off x="2597150" y="3180210"/>
            <a:ext cx="7810500" cy="954449"/>
          </a:xfrm>
          <a:prstGeom prst="rect">
            <a:avLst/>
          </a:prstGeom>
        </p:spPr>
        <p:txBody>
          <a:bodyPr/>
          <a:lstStyle>
            <a:lvl1pPr>
              <a:defRPr spc="50" sz="5000"/>
            </a:lvl1pPr>
          </a:lstStyle>
          <a:p>
            <a:pPr/>
            <a:r>
              <a:t>supervisor meeting 3</a:t>
            </a:r>
          </a:p>
        </p:txBody>
      </p:sp>
      <p:sp>
        <p:nvSpPr>
          <p:cNvPr id="264" name="Shape 264"/>
          <p:cNvSpPr/>
          <p:nvPr/>
        </p:nvSpPr>
        <p:spPr>
          <a:xfrm>
            <a:off x="2597150" y="1163996"/>
            <a:ext cx="7810500" cy="656810"/>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b"/>
          <a:lstStyle>
            <a:lvl1pPr algn="ctr">
              <a:lnSpc>
                <a:spcPct val="70000"/>
              </a:lnSpc>
              <a:defRPr cap="all" spc="36" sz="3600"/>
            </a:lvl1pPr>
          </a:lstStyle>
          <a:p>
            <a:pPr/>
            <a:r>
              <a:t>IS203 - Software engineering</a:t>
            </a:r>
          </a:p>
        </p:txBody>
      </p:sp>
      <p:sp>
        <p:nvSpPr>
          <p:cNvPr id="265" name="Shape 265"/>
          <p:cNvSpPr/>
          <p:nvPr/>
        </p:nvSpPr>
        <p:spPr>
          <a:xfrm>
            <a:off x="4871160" y="5814338"/>
            <a:ext cx="3262481" cy="30258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ctr">
              <a:lnSpc>
                <a:spcPts val="3100"/>
              </a:lnSpc>
              <a:defRPr sz="2500"/>
            </a:pPr>
            <a:r>
              <a:t>Tan Yong Siang (PM)</a:t>
            </a:r>
          </a:p>
          <a:p>
            <a:pPr algn="ctr">
              <a:lnSpc>
                <a:spcPts val="3100"/>
              </a:lnSpc>
              <a:defRPr sz="2500"/>
            </a:pPr>
            <a:r>
              <a:t>Wang Shu Wei</a:t>
            </a:r>
          </a:p>
          <a:p>
            <a:pPr algn="ctr">
              <a:lnSpc>
                <a:spcPts val="3100"/>
              </a:lnSpc>
              <a:defRPr sz="2500"/>
            </a:pPr>
            <a:r>
              <a:t>Jeremy Lee</a:t>
            </a:r>
          </a:p>
          <a:p>
            <a:pPr algn="ctr">
              <a:lnSpc>
                <a:spcPts val="3100"/>
              </a:lnSpc>
              <a:defRPr sz="2500"/>
            </a:pPr>
            <a:r>
              <a:t>Jason Wu</a:t>
            </a:r>
          </a:p>
          <a:p>
            <a:pPr algn="ctr">
              <a:lnSpc>
                <a:spcPts val="3100"/>
              </a:lnSpc>
              <a:defRPr sz="2500"/>
            </a:pPr>
            <a:r>
              <a:t>Wu Wei</a:t>
            </a:r>
          </a:p>
          <a:p>
            <a:pPr algn="ctr">
              <a:lnSpc>
                <a:spcPts val="3100"/>
              </a:lnSpc>
              <a:defRPr sz="2500"/>
            </a:pPr>
          </a:p>
        </p:txBody>
      </p:sp>
      <p:sp>
        <p:nvSpPr>
          <p:cNvPr id="266" name="Shape 266"/>
          <p:cNvSpPr/>
          <p:nvPr/>
        </p:nvSpPr>
        <p:spPr>
          <a:xfrm>
            <a:off x="5516326" y="4197143"/>
            <a:ext cx="1972148" cy="4742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ts val="2700"/>
              </a:lnSpc>
              <a:defRPr sz="2200"/>
            </a:lvl1pPr>
          </a:lstStyle>
          <a:p>
            <a:pPr/>
            <a:r>
              <a:t>30th Oct 2015</a:t>
            </a:r>
          </a:p>
        </p:txBody>
      </p:sp>
      <p:pic>
        <p:nvPicPr>
          <p:cNvPr id="267" name="pasted-image.tiff"/>
          <p:cNvPicPr>
            <a:picLocks noChangeAspect="1"/>
          </p:cNvPicPr>
          <p:nvPr/>
        </p:nvPicPr>
        <p:blipFill>
          <a:blip r:embed="rId2">
            <a:extLst/>
          </a:blip>
          <a:srcRect l="0" t="0" r="0" b="0"/>
          <a:stretch>
            <a:fillRect/>
          </a:stretch>
        </p:blipFill>
        <p:spPr>
          <a:xfrm>
            <a:off x="5836046" y="2099741"/>
            <a:ext cx="1332568" cy="95461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title"/>
          </p:nvPr>
        </p:nvSpPr>
        <p:spPr>
          <a:xfrm>
            <a:off x="88034" y="627074"/>
            <a:ext cx="12828732" cy="1587501"/>
          </a:xfrm>
          <a:prstGeom prst="rect">
            <a:avLst/>
          </a:prstGeom>
        </p:spPr>
        <p:txBody>
          <a:bodyPr/>
          <a:lstStyle>
            <a:lvl1pPr>
              <a:defRPr sz="4800"/>
            </a:lvl1pPr>
          </a:lstStyle>
          <a:p>
            <a:pPr/>
            <a:r>
              <a:t>project metrics (detailed)</a:t>
            </a:r>
          </a:p>
        </p:txBody>
      </p:sp>
      <p:graphicFrame>
        <p:nvGraphicFramePr>
          <p:cNvPr id="341" name="Table 341"/>
          <p:cNvGraphicFramePr/>
          <p:nvPr/>
        </p:nvGraphicFramePr>
        <p:xfrm>
          <a:off x="347464" y="4402805"/>
          <a:ext cx="12039732" cy="4875071"/>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376652"/>
                <a:gridCol w="2376652"/>
                <a:gridCol w="2376652"/>
                <a:gridCol w="2376652"/>
                <a:gridCol w="2803259"/>
              </a:tblGrid>
              <a:tr h="1034867">
                <a:tc>
                  <a:txBody>
                    <a:bodyPr/>
                    <a:lstStyle/>
                    <a:p>
                      <a:pPr defTabSz="914400">
                        <a:defRPr b="0" sz="1800">
                          <a:solidFill>
                            <a:srgbClr val="000000"/>
                          </a:solidFill>
                        </a:defRPr>
                      </a:pPr>
                      <a:r>
                        <a:rPr b="1" sz="1805">
                          <a:solidFill>
                            <a:srgbClr val="FFFFFF"/>
                          </a:solidFill>
                          <a:sym typeface="Helvetica"/>
                        </a:rPr>
                        <a:t>Iteration 3</a:t>
                      </a:r>
                    </a:p>
                  </a:txBody>
                  <a:tcPr marL="50800" marR="50800" marT="50800" marB="50800" anchor="ctr" anchorCtr="0" horzOverflow="overflow"/>
                </a:tc>
                <a:tc>
                  <a:txBody>
                    <a:bodyPr/>
                    <a:lstStyle/>
                    <a:p>
                      <a:pPr defTabSz="914400">
                        <a:defRPr b="0" sz="1800">
                          <a:solidFill>
                            <a:srgbClr val="000000"/>
                          </a:solidFill>
                        </a:defRPr>
                      </a:pPr>
                      <a:r>
                        <a:rPr b="1" sz="1805">
                          <a:solidFill>
                            <a:srgbClr val="FFFFFF"/>
                          </a:solidFill>
                          <a:sym typeface="Helvetica"/>
                        </a:rPr>
                        <a:t>No. of Tasks Assigned (Planned)</a:t>
                      </a:r>
                    </a:p>
                  </a:txBody>
                  <a:tcPr marL="50800" marR="50800" marT="50800" marB="50800" anchor="ctr" anchorCtr="0" horzOverflow="overflow"/>
                </a:tc>
                <a:tc>
                  <a:txBody>
                    <a:bodyPr/>
                    <a:lstStyle/>
                    <a:p>
                      <a:pPr defTabSz="914400">
                        <a:defRPr b="0" sz="1800">
                          <a:solidFill>
                            <a:srgbClr val="000000"/>
                          </a:solidFill>
                        </a:defRPr>
                      </a:pPr>
                      <a:r>
                        <a:rPr b="1" sz="1805">
                          <a:solidFill>
                            <a:srgbClr val="FFFFFF"/>
                          </a:solidFill>
                          <a:sym typeface="Helvetica"/>
                        </a:rPr>
                        <a:t>No. of Tasks
Completed
(Actual)</a:t>
                      </a:r>
                    </a:p>
                  </a:txBody>
                  <a:tcPr marL="50800" marR="50800" marT="50800" marB="50800" anchor="ctr" anchorCtr="0" horzOverflow="overflow"/>
                </a:tc>
                <a:tc>
                  <a:txBody>
                    <a:bodyPr/>
                    <a:lstStyle/>
                    <a:p>
                      <a:pPr defTabSz="914400">
                        <a:defRPr b="0" sz="1800">
                          <a:solidFill>
                            <a:srgbClr val="000000"/>
                          </a:solidFill>
                        </a:defRPr>
                      </a:pPr>
                      <a:r>
                        <a:rPr b="1" sz="1805">
                          <a:solidFill>
                            <a:srgbClr val="FFFFFF"/>
                          </a:solidFill>
                          <a:sym typeface="Helvetica"/>
                        </a:rPr>
                        <a:t>Task Metric</a:t>
                      </a:r>
                    </a:p>
                  </a:txBody>
                  <a:tcPr marL="50800" marR="50800" marT="50800" marB="50800" anchor="ctr" anchorCtr="0" horzOverflow="overflow"/>
                </a:tc>
                <a:tc>
                  <a:txBody>
                    <a:bodyPr/>
                    <a:lstStyle/>
                    <a:p>
                      <a:pPr defTabSz="914400">
                        <a:defRPr b="0" sz="1800">
                          <a:solidFill>
                            <a:srgbClr val="000000"/>
                          </a:solidFill>
                        </a:defRPr>
                      </a:pPr>
                      <a:r>
                        <a:rPr b="1" sz="1805">
                          <a:solidFill>
                            <a:srgbClr val="FFFFFF"/>
                          </a:solidFill>
                          <a:sym typeface="Helvetica"/>
                        </a:rPr>
                        <a:t>Action</a:t>
                      </a:r>
                    </a:p>
                  </a:txBody>
                  <a:tcPr marL="50800" marR="50800" marT="50800" marB="50800" anchor="ctr" anchorCtr="0" horzOverflow="overflow"/>
                </a:tc>
              </a:tr>
              <a:tr h="1402667">
                <a:tc>
                  <a:txBody>
                    <a:bodyPr/>
                    <a:lstStyle/>
                    <a:p>
                      <a:pPr defTabSz="914400">
                        <a:defRPr b="0" sz="1800">
                          <a:solidFill>
                            <a:srgbClr val="000000"/>
                          </a:solidFill>
                        </a:defRPr>
                      </a:pPr>
                      <a:r>
                        <a:rPr b="1" sz="1805">
                          <a:solidFill>
                            <a:srgbClr val="FFFFFF"/>
                          </a:solidFill>
                          <a:sym typeface="Helvetica"/>
                        </a:rPr>
                        <a:t>1</a:t>
                      </a:r>
                    </a:p>
                  </a:txBody>
                  <a:tcPr marL="50800" marR="50800" marT="50800" marB="50800" anchor="ctr" anchorCtr="0" horzOverflow="overflow"/>
                </a:tc>
                <a:tc>
                  <a:txBody>
                    <a:bodyPr/>
                    <a:lstStyle/>
                    <a:p>
                      <a:pPr defTabSz="914400">
                        <a:defRPr sz="1800"/>
                      </a:pPr>
                      <a:r>
                        <a:rPr sz="1805">
                          <a:sym typeface="Helvetica Light"/>
                        </a:rPr>
                        <a:t>17</a:t>
                      </a:r>
                    </a:p>
                  </a:txBody>
                  <a:tcPr marL="50800" marR="50800" marT="50800" marB="50800" anchor="ctr" anchorCtr="0" horzOverflow="overflow"/>
                </a:tc>
                <a:tc>
                  <a:txBody>
                    <a:bodyPr/>
                    <a:lstStyle/>
                    <a:p>
                      <a:pPr defTabSz="914400">
                        <a:defRPr sz="1800"/>
                      </a:pPr>
                      <a:r>
                        <a:rPr sz="1805">
                          <a:sym typeface="Helvetica Light"/>
                        </a:rPr>
                        <a:t>17</a:t>
                      </a:r>
                    </a:p>
                  </a:txBody>
                  <a:tcPr marL="50800" marR="50800" marT="50800" marB="50800" anchor="ctr" anchorCtr="0" horzOverflow="overflow"/>
                </a:tc>
                <a:tc>
                  <a:txBody>
                    <a:bodyPr/>
                    <a:lstStyle/>
                    <a:p>
                      <a:pPr defTabSz="914400">
                        <a:defRPr sz="1800"/>
                      </a:pPr>
                      <a:r>
                        <a:rPr sz="1805">
                          <a:sym typeface="Helvetica Light"/>
                        </a:rPr>
                        <a:t>100%</a:t>
                      </a:r>
                    </a:p>
                  </a:txBody>
                  <a:tcPr marL="50800" marR="50800" marT="50800" marB="50800" anchor="ctr" anchorCtr="0" horzOverflow="overflow"/>
                </a:tc>
                <a:tc>
                  <a:txBody>
                    <a:bodyPr/>
                    <a:lstStyle/>
                    <a:p>
                      <a:pPr defTabSz="914400">
                        <a:defRPr sz="1800"/>
                      </a:pPr>
                      <a:r>
                        <a:rPr sz="1805">
                          <a:sym typeface="Helvetica Light"/>
                        </a:rPr>
                        <a:t>No action required</a:t>
                      </a:r>
                    </a:p>
                  </a:txBody>
                  <a:tcPr marL="50800" marR="50800" marT="50800" marB="50800" anchor="ctr" anchorCtr="0" horzOverflow="overflow"/>
                </a:tc>
              </a:tr>
              <a:tr h="1218767">
                <a:tc>
                  <a:txBody>
                    <a:bodyPr/>
                    <a:lstStyle/>
                    <a:p>
                      <a:pPr defTabSz="914400">
                        <a:defRPr b="0" sz="1800">
                          <a:solidFill>
                            <a:srgbClr val="000000"/>
                          </a:solidFill>
                        </a:defRPr>
                      </a:pPr>
                      <a:r>
                        <a:rPr b="1" sz="1805">
                          <a:solidFill>
                            <a:srgbClr val="FFFFFF"/>
                          </a:solidFill>
                          <a:sym typeface="Helvetica"/>
                        </a:rPr>
                        <a:t>2</a:t>
                      </a:r>
                    </a:p>
                  </a:txBody>
                  <a:tcPr marL="50800" marR="50800" marT="50800" marB="50800" anchor="ctr" anchorCtr="0" horzOverflow="overflow"/>
                </a:tc>
                <a:tc>
                  <a:txBody>
                    <a:bodyPr/>
                    <a:lstStyle/>
                    <a:p>
                      <a:pPr defTabSz="914400">
                        <a:defRPr sz="1800"/>
                      </a:pPr>
                      <a:r>
                        <a:rPr sz="1805">
                          <a:sym typeface="Helvetica Light"/>
                        </a:rPr>
                        <a:t>27</a:t>
                      </a:r>
                    </a:p>
                  </a:txBody>
                  <a:tcPr marL="50800" marR="50800" marT="50800" marB="50800" anchor="ctr" anchorCtr="0" horzOverflow="overflow"/>
                </a:tc>
                <a:tc>
                  <a:txBody>
                    <a:bodyPr/>
                    <a:lstStyle/>
                    <a:p>
                      <a:pPr defTabSz="914400">
                        <a:defRPr sz="1800"/>
                      </a:pPr>
                      <a:r>
                        <a:rPr sz="1805">
                          <a:sym typeface="Helvetica Light"/>
                        </a:rPr>
                        <a:t>27</a:t>
                      </a:r>
                    </a:p>
                  </a:txBody>
                  <a:tcPr marL="50800" marR="50800" marT="50800" marB="50800" anchor="ctr" anchorCtr="0" horzOverflow="overflow"/>
                </a:tc>
                <a:tc>
                  <a:txBody>
                    <a:bodyPr/>
                    <a:lstStyle/>
                    <a:p>
                      <a:pPr defTabSz="914400">
                        <a:defRPr sz="1800"/>
                      </a:pPr>
                      <a:r>
                        <a:rPr sz="1805">
                          <a:sym typeface="Helvetica Light"/>
                        </a:rPr>
                        <a:t>100%</a:t>
                      </a:r>
                    </a:p>
                  </a:txBody>
                  <a:tcPr marL="50800" marR="50800" marT="50800" marB="50800" anchor="ctr" anchorCtr="0" horzOverflow="overflow"/>
                </a:tc>
                <a:tc>
                  <a:txBody>
                    <a:bodyPr/>
                    <a:lstStyle/>
                    <a:p>
                      <a:pPr defTabSz="914400">
                        <a:defRPr sz="1800"/>
                      </a:pPr>
                      <a:r>
                        <a:rPr sz="1805">
                          <a:sym typeface="Helvetica Light"/>
                        </a:rPr>
                        <a:t>Re-estimate the duration of the tasks for future iterations</a:t>
                      </a:r>
                    </a:p>
                  </a:txBody>
                  <a:tcPr marL="50800" marR="50800" marT="50800" marB="50800" anchor="ctr" anchorCtr="0" horzOverflow="overflow"/>
                </a:tc>
              </a:tr>
              <a:tr h="1218767">
                <a:tc>
                  <a:txBody>
                    <a:bodyPr/>
                    <a:lstStyle/>
                    <a:p>
                      <a:pPr defTabSz="914400">
                        <a:defRPr b="0" sz="1800">
                          <a:solidFill>
                            <a:srgbClr val="000000"/>
                          </a:solidFill>
                        </a:defRPr>
                      </a:pPr>
                      <a:r>
                        <a:rPr b="1" sz="1805">
                          <a:solidFill>
                            <a:srgbClr val="FFFFFF"/>
                          </a:solidFill>
                          <a:sym typeface="Helvetica"/>
                        </a:rPr>
                        <a:t>3</a:t>
                      </a:r>
                    </a:p>
                  </a:txBody>
                  <a:tcPr marL="50800" marR="50800" marT="50800" marB="50800" anchor="ctr" anchorCtr="0" horzOverflow="overflow"/>
                </a:tc>
                <a:tc>
                  <a:txBody>
                    <a:bodyPr/>
                    <a:lstStyle/>
                    <a:p>
                      <a:pPr defTabSz="914400">
                        <a:defRPr sz="1800"/>
                      </a:pPr>
                      <a:r>
                        <a:rPr sz="1805">
                          <a:sym typeface="Helvetica Light"/>
                        </a:rPr>
                        <a:t>26</a:t>
                      </a:r>
                    </a:p>
                  </a:txBody>
                  <a:tcPr marL="50800" marR="50800" marT="50800" marB="50800" anchor="ctr" anchorCtr="0" horzOverflow="overflow"/>
                </a:tc>
                <a:tc>
                  <a:txBody>
                    <a:bodyPr/>
                    <a:lstStyle/>
                    <a:p>
                      <a:pPr defTabSz="914400">
                        <a:defRPr sz="1800"/>
                      </a:pPr>
                      <a:r>
                        <a:rPr sz="1805">
                          <a:sym typeface="Helvetica Light"/>
                        </a:rPr>
                        <a:t>25</a:t>
                      </a:r>
                    </a:p>
                  </a:txBody>
                  <a:tcPr marL="50800" marR="50800" marT="50800" marB="50800" anchor="ctr" anchorCtr="0" horzOverflow="overflow"/>
                </a:tc>
                <a:tc>
                  <a:txBody>
                    <a:bodyPr/>
                    <a:lstStyle/>
                    <a:p>
                      <a:pPr defTabSz="914400">
                        <a:defRPr sz="1800"/>
                      </a:pPr>
                      <a:r>
                        <a:rPr sz="1805">
                          <a:sym typeface="Helvetica Light"/>
                        </a:rPr>
                        <a:t>96.15%</a:t>
                      </a:r>
                    </a:p>
                  </a:txBody>
                  <a:tcPr marL="50800" marR="50800" marT="50800" marB="50800" anchor="ctr" anchorCtr="0" horzOverflow="overflow"/>
                </a:tc>
                <a:tc>
                  <a:txBody>
                    <a:bodyPr/>
                    <a:lstStyle/>
                    <a:p>
                      <a:pPr defTabSz="914400">
                        <a:defRPr sz="1800"/>
                      </a:pPr>
                      <a:r>
                        <a:rPr sz="1805">
                          <a:sym typeface="Helvetica Light"/>
                        </a:rPr>
                        <a:t>No action required</a:t>
                      </a:r>
                    </a:p>
                  </a:txBody>
                  <a:tcPr marL="50800" marR="50800" marT="50800" marB="50800" anchor="ctr" anchorCtr="0" horzOverflow="overflow"/>
                </a:tc>
              </a:tr>
            </a:tbl>
          </a:graphicData>
        </a:graphic>
      </p:graphicFrame>
      <p:graphicFrame>
        <p:nvGraphicFramePr>
          <p:cNvPr id="342" name="Chart 342"/>
          <p:cNvGraphicFramePr/>
          <p:nvPr/>
        </p:nvGraphicFramePr>
        <p:xfrm>
          <a:off x="4275500" y="1973959"/>
          <a:ext cx="4453800" cy="2085537"/>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p:nvPr>
        </p:nvSpPr>
        <p:spPr>
          <a:xfrm>
            <a:off x="88034" y="627074"/>
            <a:ext cx="12828732" cy="1587501"/>
          </a:xfrm>
          <a:prstGeom prst="rect">
            <a:avLst/>
          </a:prstGeom>
        </p:spPr>
        <p:txBody>
          <a:bodyPr/>
          <a:lstStyle>
            <a:lvl1pPr>
              <a:defRPr sz="4800"/>
            </a:lvl1pPr>
          </a:lstStyle>
          <a:p>
            <a:pPr/>
            <a:r>
              <a:t>bug metrics</a:t>
            </a:r>
          </a:p>
        </p:txBody>
      </p:sp>
      <p:graphicFrame>
        <p:nvGraphicFramePr>
          <p:cNvPr id="345" name="Chart 345"/>
          <p:cNvGraphicFramePr/>
          <p:nvPr/>
        </p:nvGraphicFramePr>
        <p:xfrm>
          <a:off x="738437" y="2722564"/>
          <a:ext cx="11527926" cy="4914901"/>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push dir="u"/>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title"/>
          </p:nvPr>
        </p:nvSpPr>
        <p:spPr>
          <a:xfrm>
            <a:off x="88034" y="627074"/>
            <a:ext cx="12828732" cy="1587501"/>
          </a:xfrm>
          <a:prstGeom prst="rect">
            <a:avLst/>
          </a:prstGeom>
        </p:spPr>
        <p:txBody>
          <a:bodyPr/>
          <a:lstStyle>
            <a:lvl1pPr>
              <a:defRPr sz="4800"/>
            </a:lvl1pPr>
          </a:lstStyle>
          <a:p>
            <a:pPr/>
            <a:r>
              <a:t>bug metrics (detailed)</a:t>
            </a:r>
          </a:p>
        </p:txBody>
      </p:sp>
      <p:graphicFrame>
        <p:nvGraphicFramePr>
          <p:cNvPr id="348" name="Table 348"/>
          <p:cNvGraphicFramePr/>
          <p:nvPr/>
        </p:nvGraphicFramePr>
        <p:xfrm>
          <a:off x="169133" y="4574777"/>
          <a:ext cx="12666534" cy="644056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835241"/>
                <a:gridCol w="1641854"/>
                <a:gridCol w="1991059"/>
                <a:gridCol w="1333572"/>
                <a:gridCol w="1270393"/>
                <a:gridCol w="997252"/>
                <a:gridCol w="873749"/>
                <a:gridCol w="1060138"/>
                <a:gridCol w="766791"/>
                <a:gridCol w="1159409"/>
                <a:gridCol w="737068"/>
              </a:tblGrid>
              <a:tr h="1212837">
                <a:tc>
                  <a:txBody>
                    <a:bodyPr/>
                    <a:lstStyle/>
                    <a:p>
                      <a:pPr defTabSz="914400">
                        <a:defRPr b="0" sz="1800">
                          <a:solidFill>
                            <a:srgbClr val="000000"/>
                          </a:solidFill>
                        </a:defRPr>
                      </a:pPr>
                      <a:r>
                        <a:rPr b="1" sz="1300">
                          <a:solidFill>
                            <a:srgbClr val="FFFFFF"/>
                          </a:solidFill>
                          <a:sym typeface="Helvetica"/>
                        </a:rPr>
                        <a:t>S/N</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Function</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Description</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Cause</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Action</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Severity</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Date Found</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Found By</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Date Solved</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Solved By</a:t>
                      </a:r>
                    </a:p>
                  </a:txBody>
                  <a:tcPr marL="50800" marR="50800" marT="50800" marB="50800" anchor="ctr" anchorCtr="0" horzOverflow="overflow"/>
                </a:tc>
                <a:tc>
                  <a:txBody>
                    <a:bodyPr/>
                    <a:lstStyle/>
                    <a:p>
                      <a:pPr defTabSz="914400">
                        <a:defRPr b="0" sz="1800">
                          <a:solidFill>
                            <a:srgbClr val="000000"/>
                          </a:solidFill>
                        </a:defRPr>
                      </a:pPr>
                      <a:r>
                        <a:rPr b="1" sz="1300">
                          <a:solidFill>
                            <a:srgbClr val="FFFFFF"/>
                          </a:solidFill>
                          <a:sym typeface="Helvetica"/>
                        </a:rPr>
                        <a:t>Current Score</a:t>
                      </a:r>
                    </a:p>
                  </a:txBody>
                  <a:tcPr marL="50800" marR="50800" marT="50800" marB="50800" anchor="ctr" anchorCtr="0" horzOverflow="overflow"/>
                </a:tc>
              </a:tr>
              <a:tr h="920750">
                <a:tc>
                  <a:txBody>
                    <a:bodyPr/>
                    <a:lstStyle/>
                    <a:p>
                      <a:pPr defTabSz="914400">
                        <a:defRPr sz="1800"/>
                      </a:pPr>
                      <a:r>
                        <a:rPr sz="1300">
                          <a:sym typeface="Helvetica Light"/>
                        </a:rPr>
                        <a:t>1</a:t>
                      </a:r>
                    </a:p>
                  </a:txBody>
                  <a:tcPr marL="50800" marR="50800" marT="50800" marB="50800" anchor="ctr" anchorCtr="0" horzOverflow="overflow"/>
                </a:tc>
                <a:tc>
                  <a:txBody>
                    <a:bodyPr/>
                    <a:lstStyle/>
                    <a:p>
                      <a:pPr defTabSz="914400">
                        <a:defRPr sz="1800"/>
                      </a:pPr>
                      <a:r>
                        <a:rPr sz="1300">
                          <a:sym typeface="Helvetica Light"/>
                        </a:rPr>
                        <a:t>Basic App Report: Breakdown by usage time category &amp; demographics</a:t>
                      </a:r>
                    </a:p>
                  </a:txBody>
                  <a:tcPr marL="50800" marR="50800" marT="50800" marB="50800" anchor="ctr" anchorCtr="0" horzOverflow="overflow"/>
                </a:tc>
                <a:tc>
                  <a:txBody>
                    <a:bodyPr/>
                    <a:lstStyle/>
                    <a:p>
                      <a:pPr defTabSz="914400">
                        <a:defRPr sz="1800"/>
                      </a:pPr>
                      <a:r>
                        <a:rPr sz="1300">
                          <a:sym typeface="Helvetica Light"/>
                        </a:rPr>
                        <a:t>Records are not display accordingly when 3 or more categories are selected</a:t>
                      </a:r>
                    </a:p>
                  </a:txBody>
                  <a:tcPr marL="50800" marR="50800" marT="50800" marB="50800" anchor="ctr" anchorCtr="0" horzOverflow="overflow"/>
                </a:tc>
                <a:tc>
                  <a:txBody>
                    <a:bodyPr/>
                    <a:lstStyle/>
                    <a:p>
                      <a:pPr defTabSz="914400">
                        <a:defRPr sz="1800"/>
                      </a:pPr>
                      <a:r>
                        <a:rPr sz="1300">
                          <a:sym typeface="Helvetica Light"/>
                        </a:rPr>
                        <a:t>Logic error</a:t>
                      </a:r>
                    </a:p>
                  </a:txBody>
                  <a:tcPr marL="50800" marR="50800" marT="50800" marB="50800" anchor="ctr" anchorCtr="0" horzOverflow="overflow"/>
                </a:tc>
                <a:tc>
                  <a:txBody>
                    <a:bodyPr/>
                    <a:lstStyle/>
                    <a:p>
                      <a:pPr defTabSz="914400">
                        <a:defRPr sz="1800"/>
                      </a:pPr>
                      <a:r>
                        <a:rPr sz="1300">
                          <a:sym typeface="Helvetica Light"/>
                        </a:rPr>
                        <a:t>Debug Servlets</a:t>
                      </a:r>
                    </a:p>
                  </a:txBody>
                  <a:tcPr marL="50800" marR="50800" marT="50800" marB="50800" anchor="ctr" anchorCtr="0" horzOverflow="overflow"/>
                </a:tc>
                <a:tc>
                  <a:txBody>
                    <a:bodyPr/>
                    <a:lstStyle/>
                    <a:p>
                      <a:pPr defTabSz="914400">
                        <a:defRPr sz="1800"/>
                      </a:pPr>
                      <a:r>
                        <a:rPr sz="1300">
                          <a:sym typeface="Helvetica Light"/>
                        </a:rPr>
                        <a:t>High</a:t>
                      </a:r>
                    </a:p>
                  </a:txBody>
                  <a:tcPr marL="50800" marR="50800" marT="50800" marB="50800" anchor="ctr" anchorCtr="0" horzOverflow="overflow"/>
                </a:tc>
                <a:tc>
                  <a:txBody>
                    <a:bodyPr/>
                    <a:lstStyle/>
                    <a:p>
                      <a:pPr defTabSz="914400">
                        <a:defRPr sz="1800"/>
                      </a:pPr>
                      <a:r>
                        <a:rPr sz="1300">
                          <a:sym typeface="Helvetica Light"/>
                        </a:rPr>
                        <a:t>24/10/15</a:t>
                      </a:r>
                    </a:p>
                  </a:txBody>
                  <a:tcPr marL="50800" marR="50800" marT="50800" marB="50800" anchor="ctr" anchorCtr="0" horzOverflow="overflow"/>
                </a:tc>
                <a:tc>
                  <a:txBody>
                    <a:bodyPr/>
                    <a:lstStyle/>
                    <a:p>
                      <a:pPr defTabSz="914400">
                        <a:defRPr sz="1800"/>
                      </a:pPr>
                      <a:r>
                        <a:rPr sz="1300">
                          <a:sym typeface="Helvetica Light"/>
                        </a:rPr>
                        <a:t>Jeremy, Yong Siang</a:t>
                      </a:r>
                    </a:p>
                  </a:txBody>
                  <a:tcPr marL="50800" marR="50800" marT="50800" marB="50800" anchor="ctr" anchorCtr="0" horzOverflow="overflow"/>
                </a:tc>
                <a:tc>
                  <a:txBody>
                    <a:bodyPr/>
                    <a:lstStyle/>
                    <a:p>
                      <a:pPr defTabSz="914400">
                        <a:defRPr sz="1800"/>
                      </a:pPr>
                      <a:r>
                        <a:rPr sz="1300">
                          <a:sym typeface="Helvetica Light"/>
                        </a:rPr>
                        <a:t>24/10/15</a:t>
                      </a:r>
                    </a:p>
                  </a:txBody>
                  <a:tcPr marL="50800" marR="50800" marT="50800" marB="50800" anchor="ctr" anchorCtr="0" horzOverflow="overflow"/>
                </a:tc>
                <a:tc>
                  <a:txBody>
                    <a:bodyPr/>
                    <a:lstStyle/>
                    <a:p>
                      <a:pPr defTabSz="914400">
                        <a:defRPr sz="1800"/>
                      </a:pPr>
                      <a:r>
                        <a:rPr sz="1300">
                          <a:sym typeface="Helvetica Light"/>
                        </a:rPr>
                        <a:t>Shu Wei, Jason</a:t>
                      </a:r>
                    </a:p>
                  </a:txBody>
                  <a:tcPr marL="50800" marR="50800" marT="50800" marB="50800" anchor="ctr" anchorCtr="0" horzOverflow="overflow"/>
                </a:tc>
                <a:tc>
                  <a:txBody>
                    <a:bodyPr/>
                    <a:lstStyle/>
                    <a:p>
                      <a:pPr defTabSz="914400">
                        <a:defRPr sz="1800"/>
                      </a:pPr>
                      <a:r>
                        <a:rPr sz="1300">
                          <a:sym typeface="Helvetica Light"/>
                        </a:rPr>
                        <a:t>5</a:t>
                      </a:r>
                    </a:p>
                  </a:txBody>
                  <a:tcPr marL="50800" marR="50800" marT="50800" marB="50800" anchor="ctr" anchorCtr="0" horzOverflow="overflow"/>
                </a:tc>
              </a:tr>
              <a:tr h="711200">
                <a:tc>
                  <a:txBody>
                    <a:bodyPr/>
                    <a:lstStyle/>
                    <a:p>
                      <a:pPr defTabSz="914400">
                        <a:defRPr sz="1800"/>
                      </a:pPr>
                      <a:r>
                        <a:rPr sz="1300">
                          <a:sym typeface="Helvetica Light"/>
                        </a:rPr>
                        <a:t>2</a:t>
                      </a:r>
                    </a:p>
                  </a:txBody>
                  <a:tcPr marL="50800" marR="50800" marT="50800" marB="50800" anchor="ctr" anchorCtr="0" horzOverflow="overflow"/>
                </a:tc>
                <a:tc>
                  <a:txBody>
                    <a:bodyPr/>
                    <a:lstStyle/>
                    <a:p>
                      <a:pPr defTabSz="914400">
                        <a:defRPr sz="1800"/>
                      </a:pPr>
                      <a:r>
                        <a:rPr sz="1300">
                          <a:sym typeface="Helvetica Light"/>
                        </a:rPr>
                        <a:t>Smartphone Overuse Report</a:t>
                      </a:r>
                    </a:p>
                  </a:txBody>
                  <a:tcPr marL="50800" marR="50800" marT="50800" marB="50800" anchor="ctr" anchorCtr="0" horzOverflow="overflow"/>
                </a:tc>
                <a:tc>
                  <a:txBody>
                    <a:bodyPr/>
                    <a:lstStyle/>
                    <a:p>
                      <a:pPr defTabSz="914400">
                        <a:defRPr sz="1800"/>
                      </a:pPr>
                      <a:r>
                        <a:rPr sz="1300">
                          <a:sym typeface="Helvetica Light"/>
                        </a:rPr>
                        <a:t>Different users have the same output results. Outputs are incorrect.</a:t>
                      </a:r>
                    </a:p>
                  </a:txBody>
                  <a:tcPr marL="50800" marR="50800" marT="50800" marB="50800" anchor="ctr" anchorCtr="0" horzOverflow="overflow"/>
                </a:tc>
                <a:tc>
                  <a:txBody>
                    <a:bodyPr/>
                    <a:lstStyle/>
                    <a:p>
                      <a:pPr defTabSz="914400">
                        <a:defRPr sz="1800"/>
                      </a:pPr>
                      <a:r>
                        <a:rPr sz="1300">
                          <a:sym typeface="Helvetica Light"/>
                        </a:rPr>
                        <a:t>Logic error</a:t>
                      </a:r>
                    </a:p>
                  </a:txBody>
                  <a:tcPr marL="50800" marR="50800" marT="50800" marB="50800" anchor="ctr" anchorCtr="0" horzOverflow="overflow"/>
                </a:tc>
                <a:tc>
                  <a:txBody>
                    <a:bodyPr/>
                    <a:lstStyle/>
                    <a:p>
                      <a:pPr defTabSz="914400">
                        <a:defRPr sz="1800"/>
                      </a:pPr>
                      <a:r>
                        <a:rPr sz="1300">
                          <a:sym typeface="Helvetica Light"/>
                        </a:rPr>
                        <a:t>Debug Servlets</a:t>
                      </a:r>
                    </a:p>
                  </a:txBody>
                  <a:tcPr marL="50800" marR="50800" marT="50800" marB="50800" anchor="ctr" anchorCtr="0" horzOverflow="overflow"/>
                </a:tc>
                <a:tc>
                  <a:txBody>
                    <a:bodyPr/>
                    <a:lstStyle/>
                    <a:p>
                      <a:pPr defTabSz="914400">
                        <a:defRPr sz="1800"/>
                      </a:pPr>
                      <a:r>
                        <a:rPr sz="1300">
                          <a:sym typeface="Helvetica Light"/>
                        </a:rPr>
                        <a:t>High</a:t>
                      </a:r>
                    </a:p>
                  </a:txBody>
                  <a:tcPr marL="50800" marR="50800" marT="50800" marB="50800" anchor="ctr" anchorCtr="0" horzOverflow="overflow"/>
                </a:tc>
                <a:tc>
                  <a:txBody>
                    <a:bodyPr/>
                    <a:lstStyle/>
                    <a:p>
                      <a:pPr defTabSz="914400">
                        <a:defRPr sz="1800"/>
                      </a:pPr>
                      <a:r>
                        <a:rPr sz="1300">
                          <a:sym typeface="Helvetica Light"/>
                        </a:rPr>
                        <a:t>24/10/15</a:t>
                      </a:r>
                    </a:p>
                  </a:txBody>
                  <a:tcPr marL="50800" marR="50800" marT="50800" marB="50800" anchor="ctr" anchorCtr="0" horzOverflow="overflow"/>
                </a:tc>
                <a:tc>
                  <a:txBody>
                    <a:bodyPr/>
                    <a:lstStyle/>
                    <a:p>
                      <a:pPr defTabSz="914400">
                        <a:defRPr sz="1800"/>
                      </a:pPr>
                      <a:r>
                        <a:rPr sz="1300">
                          <a:sym typeface="Helvetica Light"/>
                        </a:rPr>
                        <a:t>Shu Wei, Wu Wei</a:t>
                      </a:r>
                    </a:p>
                  </a:txBody>
                  <a:tcPr marL="50800" marR="50800" marT="50800" marB="50800" anchor="ctr" anchorCtr="0" horzOverflow="overflow"/>
                </a:tc>
                <a:tc>
                  <a:txBody>
                    <a:bodyPr/>
                    <a:lstStyle/>
                    <a:p>
                      <a:pPr defTabSz="914400">
                        <a:defRPr sz="1800"/>
                      </a:pPr>
                      <a:r>
                        <a:rPr sz="1300">
                          <a:sym typeface="Helvetica Light"/>
                        </a:rPr>
                        <a:t>24/10/15</a:t>
                      </a:r>
                    </a:p>
                  </a:txBody>
                  <a:tcPr marL="50800" marR="50800" marT="50800" marB="50800" anchor="ctr" anchorCtr="0" horzOverflow="overflow"/>
                </a:tc>
                <a:tc>
                  <a:txBody>
                    <a:bodyPr/>
                    <a:lstStyle/>
                    <a:p>
                      <a:pPr defTabSz="914400">
                        <a:defRPr sz="1800"/>
                      </a:pPr>
                      <a:r>
                        <a:rPr sz="1300">
                          <a:sym typeface="Helvetica Light"/>
                        </a:rPr>
                        <a:t>Shu Wei, Jason</a:t>
                      </a:r>
                    </a:p>
                  </a:txBody>
                  <a:tcPr marL="50800" marR="50800" marT="50800" marB="50800" anchor="ctr" anchorCtr="0" horzOverflow="overflow"/>
                </a:tc>
                <a:tc>
                  <a:txBody>
                    <a:bodyPr/>
                    <a:lstStyle/>
                    <a:p>
                      <a:pPr defTabSz="914400">
                        <a:defRPr sz="1800"/>
                      </a:pPr>
                      <a:r>
                        <a:rPr sz="1300">
                          <a:sym typeface="Helvetica Light"/>
                        </a:rPr>
                        <a:t>5</a:t>
                      </a:r>
                    </a:p>
                  </a:txBody>
                  <a:tcPr marL="50800" marR="50800" marT="50800" marB="50800" anchor="ctr" anchorCtr="0" horzOverflow="overflow"/>
                </a:tc>
              </a:tr>
              <a:tr h="914400">
                <a:tc>
                  <a:txBody>
                    <a:bodyPr/>
                    <a:lstStyle/>
                    <a:p>
                      <a:pPr defTabSz="914400">
                        <a:defRPr sz="1800"/>
                      </a:pPr>
                      <a:r>
                        <a:rPr sz="1300">
                          <a:sym typeface="Helvetica Light"/>
                        </a:rPr>
                        <a:t>3</a:t>
                      </a:r>
                    </a:p>
                  </a:txBody>
                  <a:tcPr marL="50800" marR="50800" marT="50800" marB="50800" anchor="ctr" anchorCtr="0" horzOverflow="overflow"/>
                </a:tc>
                <a:tc>
                  <a:txBody>
                    <a:bodyPr/>
                    <a:lstStyle/>
                    <a:p>
                      <a:pPr defTabSz="914400">
                        <a:defRPr sz="1800"/>
                      </a:pPr>
                      <a:r>
                        <a:rPr sz="1300">
                          <a:sym typeface="Helvetica Light"/>
                        </a:rPr>
                        <a:t>Bootstrap</a:t>
                      </a:r>
                    </a:p>
                  </a:txBody>
                  <a:tcPr marL="50800" marR="50800" marT="50800" marB="50800" anchor="ctr" anchorCtr="0" horzOverflow="overflow"/>
                </a:tc>
                <a:tc>
                  <a:txBody>
                    <a:bodyPr/>
                    <a:lstStyle/>
                    <a:p>
                      <a:pPr defTabSz="914400">
                        <a:defRPr sz="1800"/>
                      </a:pPr>
                      <a:r>
                        <a:rPr sz="1300">
                          <a:sym typeface="Helvetica Light"/>
                        </a:rPr>
                        <a:t>When using batch insert, BatchUpdateException thrown when there is no duplication</a:t>
                      </a:r>
                    </a:p>
                  </a:txBody>
                  <a:tcPr marL="50800" marR="50800" marT="50800" marB="50800" anchor="ctr" anchorCtr="0" horzOverflow="overflow"/>
                </a:tc>
                <a:tc>
                  <a:txBody>
                    <a:bodyPr/>
                    <a:lstStyle/>
                    <a:p>
                      <a:pPr defTabSz="914400">
                        <a:defRPr sz="1800"/>
                      </a:pPr>
                      <a:r>
                        <a:rPr sz="1300">
                          <a:sym typeface="Helvetica Light"/>
                        </a:rPr>
                        <a:t>MySQLIntegrityConstraintViolationException</a:t>
                      </a:r>
                    </a:p>
                  </a:txBody>
                  <a:tcPr marL="50800" marR="50800" marT="50800" marB="50800" anchor="ctr" anchorCtr="0" horzOverflow="overflow"/>
                </a:tc>
                <a:tc>
                  <a:txBody>
                    <a:bodyPr/>
                    <a:lstStyle/>
                    <a:p>
                      <a:pPr defTabSz="914400">
                        <a:defRPr sz="1800"/>
                      </a:pPr>
                      <a:r>
                        <a:rPr sz="1300">
                          <a:sym typeface="Helvetica Light"/>
                        </a:rPr>
                        <a:t>Debug Servlets</a:t>
                      </a:r>
                    </a:p>
                  </a:txBody>
                  <a:tcPr marL="50800" marR="50800" marT="50800" marB="50800" anchor="ctr" anchorCtr="0" horzOverflow="overflow"/>
                </a:tc>
                <a:tc>
                  <a:txBody>
                    <a:bodyPr/>
                    <a:lstStyle/>
                    <a:p>
                      <a:pPr defTabSz="914400">
                        <a:defRPr sz="1800"/>
                      </a:pPr>
                      <a:r>
                        <a:rPr sz="1300">
                          <a:sym typeface="Helvetica Light"/>
                        </a:rPr>
                        <a:t>High</a:t>
                      </a:r>
                    </a:p>
                  </a:txBody>
                  <a:tcPr marL="50800" marR="50800" marT="50800" marB="50800" anchor="ctr" anchorCtr="0" horzOverflow="overflow"/>
                </a:tc>
                <a:tc>
                  <a:txBody>
                    <a:bodyPr/>
                    <a:lstStyle/>
                    <a:p>
                      <a:pPr defTabSz="914400">
                        <a:defRPr sz="1800"/>
                      </a:pPr>
                      <a:r>
                        <a:rPr sz="1300">
                          <a:sym typeface="Helvetica Light"/>
                        </a:rPr>
                        <a:t>24/10/15</a:t>
                      </a:r>
                    </a:p>
                  </a:txBody>
                  <a:tcPr marL="50800" marR="50800" marT="50800" marB="50800" anchor="ctr" anchorCtr="0" horzOverflow="overflow"/>
                </a:tc>
                <a:tc>
                  <a:txBody>
                    <a:bodyPr/>
                    <a:lstStyle/>
                    <a:p>
                      <a:pPr defTabSz="914400">
                        <a:defRPr sz="1800"/>
                      </a:pPr>
                      <a:r>
                        <a:rPr sz="1300">
                          <a:sym typeface="Helvetica Light"/>
                        </a:rPr>
                        <a:t>Shu Wei, Wu Wei</a:t>
                      </a:r>
                    </a:p>
                  </a:txBody>
                  <a:tcPr marL="50800" marR="50800" marT="50800" marB="50800" anchor="ctr" anchorCtr="0" horzOverflow="overflow"/>
                </a:tc>
                <a:tc>
                  <a:txBody>
                    <a:bodyPr/>
                    <a:lstStyle/>
                    <a:p>
                      <a:pPr defTabSz="914400">
                        <a:defRPr sz="1800"/>
                      </a:pPr>
                      <a:r>
                        <a:rPr sz="1300">
                          <a:sym typeface="Helvetica Light"/>
                        </a:rPr>
                        <a:t>24/10/15</a:t>
                      </a:r>
                    </a:p>
                  </a:txBody>
                  <a:tcPr marL="50800" marR="50800" marT="50800" marB="50800" anchor="ctr" anchorCtr="0" horzOverflow="overflow"/>
                </a:tc>
                <a:tc>
                  <a:txBody>
                    <a:bodyPr/>
                    <a:lstStyle/>
                    <a:p>
                      <a:pPr defTabSz="914400">
                        <a:defRPr sz="1800"/>
                      </a:pPr>
                      <a:r>
                        <a:rPr sz="1300">
                          <a:sym typeface="Helvetica Light"/>
                        </a:rPr>
                        <a:t>Shu Wei, Jason</a:t>
                      </a:r>
                    </a:p>
                  </a:txBody>
                  <a:tcPr marL="50800" marR="50800" marT="50800" marB="50800" anchor="ctr" anchorCtr="0" horzOverflow="overflow"/>
                </a:tc>
                <a:tc>
                  <a:txBody>
                    <a:bodyPr/>
                    <a:lstStyle/>
                    <a:p>
                      <a:pPr defTabSz="914400">
                        <a:defRPr sz="1800"/>
                      </a:pPr>
                      <a:r>
                        <a:rPr sz="1300">
                          <a:sym typeface="Helvetica Light"/>
                        </a:rPr>
                        <a:t>5</a:t>
                      </a:r>
                    </a:p>
                  </a:txBody>
                  <a:tcPr marL="50800" marR="50800" marT="50800" marB="50800" anchor="ctr" anchorCtr="0" horzOverflow="overflow"/>
                </a:tc>
              </a:tr>
            </a:tbl>
          </a:graphicData>
        </a:graphic>
      </p:graphicFrame>
      <p:sp>
        <p:nvSpPr>
          <p:cNvPr id="349" name="Shape 349"/>
          <p:cNvSpPr/>
          <p:nvPr/>
        </p:nvSpPr>
        <p:spPr>
          <a:xfrm>
            <a:off x="12150152" y="8650444"/>
            <a:ext cx="549066" cy="5864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100000"/>
              </a:lnSpc>
              <a:defRPr b="1" sz="3000" u="sng">
                <a:solidFill>
                  <a:schemeClr val="accent5"/>
                </a:solidFill>
                <a:latin typeface="Futura Condensed"/>
                <a:ea typeface="Futura Condensed"/>
                <a:cs typeface="Futura Condensed"/>
                <a:sym typeface="Futura Condensed"/>
              </a:defRPr>
            </a:lvl1pPr>
          </a:lstStyle>
          <a:p>
            <a:pPr>
              <a:defRPr b="0" u="none">
                <a:solidFill>
                  <a:srgbClr val="3A4E6E"/>
                </a:solidFill>
                <a:latin typeface="+mn-lt"/>
                <a:ea typeface="+mn-ea"/>
                <a:cs typeface="+mn-cs"/>
                <a:sym typeface="Futura"/>
              </a:defRPr>
            </a:pPr>
            <a:r>
              <a:rPr b="1" u="sng">
                <a:solidFill>
                  <a:schemeClr val="accent5"/>
                </a:solidFill>
                <a:latin typeface="Futura Condensed"/>
                <a:ea typeface="Futura Condensed"/>
                <a:cs typeface="Futura Condensed"/>
                <a:sym typeface="Futura Condensed"/>
              </a:rPr>
              <a:t>15</a:t>
            </a:r>
          </a:p>
        </p:txBody>
      </p:sp>
      <p:graphicFrame>
        <p:nvGraphicFramePr>
          <p:cNvPr id="350" name="Chart 350"/>
          <p:cNvGraphicFramePr/>
          <p:nvPr/>
        </p:nvGraphicFramePr>
        <p:xfrm>
          <a:off x="4478419" y="2273618"/>
          <a:ext cx="3673275" cy="1723335"/>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title"/>
          </p:nvPr>
        </p:nvSpPr>
        <p:spPr>
          <a:xfrm>
            <a:off x="88034" y="627074"/>
            <a:ext cx="12828732" cy="1587501"/>
          </a:xfrm>
          <a:prstGeom prst="rect">
            <a:avLst/>
          </a:prstGeom>
        </p:spPr>
        <p:txBody>
          <a:bodyPr/>
          <a:lstStyle>
            <a:lvl1pPr>
              <a:defRPr sz="4800"/>
            </a:lvl1pPr>
          </a:lstStyle>
          <a:p>
            <a:pPr/>
            <a:r>
              <a:t>pair programming metrics</a:t>
            </a:r>
          </a:p>
        </p:txBody>
      </p:sp>
      <p:graphicFrame>
        <p:nvGraphicFramePr>
          <p:cNvPr id="353" name="Chart 353"/>
          <p:cNvGraphicFramePr/>
          <p:nvPr/>
        </p:nvGraphicFramePr>
        <p:xfrm>
          <a:off x="155088" y="2296448"/>
          <a:ext cx="12694624" cy="669344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push dir="u"/>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nvSpPr>
        <p:spPr>
          <a:xfrm>
            <a:off x="1069599" y="5152673"/>
            <a:ext cx="11075526" cy="950226"/>
          </a:xfrm>
          <a:prstGeom prst="rect">
            <a:avLst/>
          </a:prstGeom>
          <a:solidFill>
            <a:schemeClr val="accent2">
              <a:hueOff val="-2473792"/>
              <a:satOff val="-50209"/>
              <a:lumOff val="23543"/>
              <a:alpha val="30487"/>
            </a:schemeClr>
          </a:solidFill>
          <a:ln w="12700">
            <a:miter lim="400000"/>
          </a:ln>
        </p:spPr>
        <p:txBody>
          <a:bodyPr lIns="50800" tIns="50800" rIns="50800" bIns="50800" anchor="ctr"/>
          <a:lstStyle/>
          <a:p>
            <a:pPr algn="ctr" defTabSz="419100">
              <a:lnSpc>
                <a:spcPct val="100000"/>
              </a:lnSpc>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 name="Shape 356"/>
          <p:cNvSpPr/>
          <p:nvPr>
            <p:ph type="title"/>
          </p:nvPr>
        </p:nvSpPr>
        <p:spPr>
          <a:xfrm>
            <a:off x="88034" y="627074"/>
            <a:ext cx="12828732" cy="1587501"/>
          </a:xfrm>
          <a:prstGeom prst="rect">
            <a:avLst/>
          </a:prstGeom>
        </p:spPr>
        <p:txBody>
          <a:bodyPr/>
          <a:lstStyle>
            <a:lvl1pPr>
              <a:defRPr sz="4800"/>
            </a:lvl1pPr>
          </a:lstStyle>
          <a:p>
            <a:pPr/>
            <a:r>
              <a:t>pair programming metrics</a:t>
            </a:r>
          </a:p>
        </p:txBody>
      </p:sp>
      <p:graphicFrame>
        <p:nvGraphicFramePr>
          <p:cNvPr id="357" name="Chart 357"/>
          <p:cNvGraphicFramePr/>
          <p:nvPr/>
        </p:nvGraphicFramePr>
        <p:xfrm>
          <a:off x="155088" y="2296448"/>
          <a:ext cx="12694624" cy="669344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nvSpPr>
        <p:spPr>
          <a:xfrm>
            <a:off x="1069599" y="5152673"/>
            <a:ext cx="11075526" cy="950226"/>
          </a:xfrm>
          <a:prstGeom prst="rect">
            <a:avLst/>
          </a:prstGeom>
          <a:solidFill>
            <a:schemeClr val="accent2">
              <a:hueOff val="-2473792"/>
              <a:satOff val="-50209"/>
              <a:lumOff val="23543"/>
              <a:alpha val="30487"/>
            </a:schemeClr>
          </a:solidFill>
          <a:ln w="12700">
            <a:miter lim="400000"/>
          </a:ln>
        </p:spPr>
        <p:txBody>
          <a:bodyPr lIns="50800" tIns="50800" rIns="50800" bIns="50800" anchor="ctr"/>
          <a:lstStyle/>
          <a:p>
            <a:pPr algn="ctr" defTabSz="419100">
              <a:lnSpc>
                <a:spcPct val="100000"/>
              </a:lnSpc>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 name="Shape 360"/>
          <p:cNvSpPr/>
          <p:nvPr>
            <p:ph type="title"/>
          </p:nvPr>
        </p:nvSpPr>
        <p:spPr>
          <a:xfrm>
            <a:off x="88034" y="627074"/>
            <a:ext cx="12828732" cy="1587501"/>
          </a:xfrm>
          <a:prstGeom prst="rect">
            <a:avLst/>
          </a:prstGeom>
        </p:spPr>
        <p:txBody>
          <a:bodyPr/>
          <a:lstStyle>
            <a:lvl1pPr>
              <a:defRPr sz="4800"/>
            </a:lvl1pPr>
          </a:lstStyle>
          <a:p>
            <a:pPr/>
            <a:r>
              <a:t>pair programming metrics</a:t>
            </a:r>
          </a:p>
        </p:txBody>
      </p:sp>
      <p:graphicFrame>
        <p:nvGraphicFramePr>
          <p:cNvPr id="361" name="Chart 361"/>
          <p:cNvGraphicFramePr/>
          <p:nvPr/>
        </p:nvGraphicFramePr>
        <p:xfrm>
          <a:off x="-57645" y="2296448"/>
          <a:ext cx="12746400" cy="6693442"/>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ph type="ctrTitle"/>
          </p:nvPr>
        </p:nvSpPr>
        <p:spPr>
          <a:xfrm>
            <a:off x="2597150" y="2593373"/>
            <a:ext cx="7810500" cy="4038601"/>
          </a:xfrm>
          <a:prstGeom prst="rect">
            <a:avLst/>
          </a:prstGeom>
        </p:spPr>
        <p:txBody>
          <a:bodyPr/>
          <a:lstStyle/>
          <a:p>
            <a:pPr/>
            <a:r>
              <a:t>thank you</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363"/>
                                        </p:tgtEl>
                                        <p:attrNameLst>
                                          <p:attrName>style.visibility</p:attrName>
                                        </p:attrNameLst>
                                      </p:cBhvr>
                                      <p:to>
                                        <p:strVal val="visible"/>
                                      </p:to>
                                    </p:set>
                                    <p:animEffect filter="fade" transition="in">
                                      <p:cBhvr>
                                        <p:cTn id="7"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3"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xfrm>
            <a:off x="2597150" y="817867"/>
            <a:ext cx="7810500" cy="1587501"/>
          </a:xfrm>
          <a:prstGeom prst="rect">
            <a:avLst/>
          </a:prstGeom>
        </p:spPr>
        <p:txBody>
          <a:bodyPr/>
          <a:lstStyle>
            <a:lvl1pPr>
              <a:defRPr sz="6600"/>
            </a:lvl1pPr>
          </a:lstStyle>
          <a:p>
            <a:pPr/>
            <a:r>
              <a:t>agenda</a:t>
            </a:r>
          </a:p>
        </p:txBody>
      </p:sp>
      <p:grpSp>
        <p:nvGrpSpPr>
          <p:cNvPr id="277" name="Group 277"/>
          <p:cNvGrpSpPr/>
          <p:nvPr/>
        </p:nvGrpSpPr>
        <p:grpSpPr>
          <a:xfrm>
            <a:off x="3042507" y="2947362"/>
            <a:ext cx="7957345" cy="4343401"/>
            <a:chOff x="0" y="0"/>
            <a:chExt cx="7957344" cy="4343400"/>
          </a:xfrm>
        </p:grpSpPr>
        <p:sp>
          <p:nvSpPr>
            <p:cNvPr id="270" name="Shape 270"/>
            <p:cNvSpPr/>
            <p:nvPr/>
          </p:nvSpPr>
          <p:spPr>
            <a:xfrm>
              <a:off x="819918" y="0"/>
              <a:ext cx="7137427" cy="4343400"/>
            </a:xfrm>
            <a:prstGeom prst="rect">
              <a:avLst/>
            </a:prstGeom>
            <a:solidFill>
              <a:srgbClr val="F4F3F5"/>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t">
              <a:spAutoFit/>
            </a:bodyPr>
            <a:lstStyle/>
            <a:p>
              <a:pPr algn="l">
                <a:lnSpc>
                  <a:spcPts val="4500"/>
                </a:lnSpc>
                <a:spcBef>
                  <a:spcPts val="1400"/>
                </a:spcBef>
                <a:defRPr spc="333" sz="3700">
                  <a:latin typeface="Bebas Neue Book"/>
                  <a:ea typeface="Bebas Neue Book"/>
                  <a:cs typeface="Bebas Neue Book"/>
                  <a:sym typeface="Bebas Neue Book"/>
                </a:defRPr>
              </a:pPr>
              <a:r>
                <a:rPr>
                  <a:latin typeface="Bebas Neue Bold"/>
                  <a:ea typeface="Bebas Neue Bold"/>
                  <a:cs typeface="Bebas Neue Bold"/>
                  <a:sym typeface="Bebas Neue Bold"/>
                </a:rPr>
                <a:t>Progress</a:t>
              </a:r>
              <a:r>
                <a:t> for past 2 weeks</a:t>
              </a:r>
            </a:p>
            <a:p>
              <a:pPr algn="l">
                <a:lnSpc>
                  <a:spcPts val="4500"/>
                </a:lnSpc>
                <a:spcBef>
                  <a:spcPts val="1400"/>
                </a:spcBef>
                <a:defRPr spc="333" sz="3700">
                  <a:latin typeface="Bebas Neue Book"/>
                  <a:ea typeface="Bebas Neue Book"/>
                  <a:cs typeface="Bebas Neue Book"/>
                  <a:sym typeface="Bebas Neue Book"/>
                </a:defRPr>
              </a:pPr>
              <a:r>
                <a:t>Work </a:t>
              </a:r>
              <a:r>
                <a:rPr>
                  <a:latin typeface="Bebas Neue Bold"/>
                  <a:ea typeface="Bebas Neue Bold"/>
                  <a:cs typeface="Bebas Neue Bold"/>
                  <a:sym typeface="Bebas Neue Bold"/>
                </a:rPr>
                <a:t>distribution</a:t>
              </a:r>
            </a:p>
            <a:p>
              <a:pPr algn="l">
                <a:lnSpc>
                  <a:spcPts val="4500"/>
                </a:lnSpc>
                <a:spcBef>
                  <a:spcPts val="1400"/>
                </a:spcBef>
                <a:defRPr spc="333" sz="3700">
                  <a:latin typeface="Bebas Neue Book"/>
                  <a:ea typeface="Bebas Neue Book"/>
                  <a:cs typeface="Bebas Neue Book"/>
                  <a:sym typeface="Bebas Neue Book"/>
                </a:defRPr>
              </a:pPr>
              <a:r>
                <a:rPr>
                  <a:latin typeface="Bebas Neue Bold"/>
                  <a:ea typeface="Bebas Neue Bold"/>
                  <a:cs typeface="Bebas Neue Bold"/>
                  <a:sym typeface="Bebas Neue Bold"/>
                </a:rPr>
                <a:t>Deviation(s)</a:t>
              </a:r>
              <a:r>
                <a:t> from planned schedule</a:t>
              </a:r>
            </a:p>
            <a:p>
              <a:pPr algn="l">
                <a:lnSpc>
                  <a:spcPts val="4500"/>
                </a:lnSpc>
                <a:spcBef>
                  <a:spcPts val="1400"/>
                </a:spcBef>
                <a:defRPr spc="333" sz="3700">
                  <a:latin typeface="Bebas Neue Book"/>
                  <a:ea typeface="Bebas Neue Book"/>
                  <a:cs typeface="Bebas Neue Book"/>
                  <a:sym typeface="Bebas Neue Book"/>
                </a:defRPr>
              </a:pPr>
              <a:r>
                <a:rPr>
                  <a:latin typeface="Bebas Neue Bold"/>
                  <a:ea typeface="Bebas Neue Bold"/>
                  <a:cs typeface="Bebas Neue Bold"/>
                  <a:sym typeface="Bebas Neue Bold"/>
                </a:rPr>
                <a:t>Goal(s)</a:t>
              </a:r>
              <a:r>
                <a:t> &amp; immediate milestone</a:t>
              </a:r>
            </a:p>
            <a:p>
              <a:pPr algn="l">
                <a:lnSpc>
                  <a:spcPts val="4500"/>
                </a:lnSpc>
                <a:spcBef>
                  <a:spcPts val="1400"/>
                </a:spcBef>
                <a:defRPr spc="333" sz="3700">
                  <a:latin typeface="Bebas Neue Book"/>
                  <a:ea typeface="Bebas Neue Book"/>
                  <a:cs typeface="Bebas Neue Book"/>
                  <a:sym typeface="Bebas Neue Book"/>
                </a:defRPr>
              </a:pPr>
              <a:r>
                <a:t>Existing or potential </a:t>
              </a:r>
              <a:r>
                <a:rPr>
                  <a:latin typeface="Bebas Neue Bold"/>
                  <a:ea typeface="Bebas Neue Bold"/>
                  <a:cs typeface="Bebas Neue Bold"/>
                  <a:sym typeface="Bebas Neue Bold"/>
                </a:rPr>
                <a:t>problems</a:t>
              </a:r>
            </a:p>
            <a:p>
              <a:pPr algn="l">
                <a:lnSpc>
                  <a:spcPts val="4500"/>
                </a:lnSpc>
                <a:spcBef>
                  <a:spcPts val="1400"/>
                </a:spcBef>
                <a:defRPr spc="333" sz="3700">
                  <a:latin typeface="Bebas Neue Book"/>
                  <a:ea typeface="Bebas Neue Book"/>
                  <a:cs typeface="Bebas Neue Book"/>
                  <a:sym typeface="Bebas Neue Book"/>
                </a:defRPr>
              </a:pPr>
              <a:r>
                <a:rPr>
                  <a:latin typeface="Bebas Neue Bold"/>
                  <a:ea typeface="Bebas Neue Bold"/>
                  <a:cs typeface="Bebas Neue Bold"/>
                  <a:sym typeface="Bebas Neue Bold"/>
                </a:rPr>
                <a:t>Metrics</a:t>
              </a:r>
            </a:p>
          </p:txBody>
        </p:sp>
        <p:pic>
          <p:nvPicPr>
            <p:cNvPr id="271" name="pasted-image.tiff"/>
            <p:cNvPicPr>
              <a:picLocks noChangeAspect="1"/>
            </p:cNvPicPr>
            <p:nvPr/>
          </p:nvPicPr>
          <p:blipFill>
            <a:blip r:embed="rId2">
              <a:extLst/>
            </a:blip>
            <a:stretch>
              <a:fillRect/>
            </a:stretch>
          </p:blipFill>
          <p:spPr>
            <a:xfrm>
              <a:off x="30011" y="145978"/>
              <a:ext cx="389402" cy="376381"/>
            </a:xfrm>
            <a:prstGeom prst="rect">
              <a:avLst/>
            </a:prstGeom>
            <a:ln w="12700" cap="flat">
              <a:noFill/>
              <a:miter lim="400000"/>
            </a:ln>
            <a:effectLst/>
          </p:spPr>
        </p:pic>
        <p:pic>
          <p:nvPicPr>
            <p:cNvPr id="272" name="pasted-image.tiff"/>
            <p:cNvPicPr>
              <a:picLocks noChangeAspect="1"/>
            </p:cNvPicPr>
            <p:nvPr/>
          </p:nvPicPr>
          <p:blipFill>
            <a:blip r:embed="rId3">
              <a:extLst/>
            </a:blip>
            <a:stretch>
              <a:fillRect/>
            </a:stretch>
          </p:blipFill>
          <p:spPr>
            <a:xfrm>
              <a:off x="29613" y="874733"/>
              <a:ext cx="390199" cy="376381"/>
            </a:xfrm>
            <a:prstGeom prst="rect">
              <a:avLst/>
            </a:prstGeom>
            <a:ln w="12700" cap="flat">
              <a:noFill/>
              <a:miter lim="400000"/>
            </a:ln>
            <a:effectLst/>
          </p:spPr>
        </p:pic>
        <p:pic>
          <p:nvPicPr>
            <p:cNvPr id="273" name="pasted-image.tiff"/>
            <p:cNvPicPr>
              <a:picLocks noChangeAspect="1"/>
            </p:cNvPicPr>
            <p:nvPr/>
          </p:nvPicPr>
          <p:blipFill>
            <a:blip r:embed="rId4">
              <a:extLst/>
            </a:blip>
            <a:stretch>
              <a:fillRect/>
            </a:stretch>
          </p:blipFill>
          <p:spPr>
            <a:xfrm>
              <a:off x="29576" y="1603488"/>
              <a:ext cx="390272" cy="376381"/>
            </a:xfrm>
            <a:prstGeom prst="rect">
              <a:avLst/>
            </a:prstGeom>
            <a:ln w="12700" cap="flat">
              <a:noFill/>
              <a:miter lim="400000"/>
            </a:ln>
            <a:effectLst/>
          </p:spPr>
        </p:pic>
        <p:pic>
          <p:nvPicPr>
            <p:cNvPr id="274" name="pasted-image.tiff"/>
            <p:cNvPicPr>
              <a:picLocks noChangeAspect="1"/>
            </p:cNvPicPr>
            <p:nvPr/>
          </p:nvPicPr>
          <p:blipFill>
            <a:blip r:embed="rId5">
              <a:extLst/>
            </a:blip>
            <a:stretch>
              <a:fillRect/>
            </a:stretch>
          </p:blipFill>
          <p:spPr>
            <a:xfrm>
              <a:off x="24103" y="2332242"/>
              <a:ext cx="401218" cy="399232"/>
            </a:xfrm>
            <a:prstGeom prst="rect">
              <a:avLst/>
            </a:prstGeom>
            <a:ln w="12700" cap="flat">
              <a:noFill/>
              <a:miter lim="400000"/>
            </a:ln>
            <a:effectLst/>
          </p:spPr>
        </p:pic>
        <p:pic>
          <p:nvPicPr>
            <p:cNvPr id="275" name="pasted-image.tiff"/>
            <p:cNvPicPr>
              <a:picLocks noChangeAspect="1"/>
            </p:cNvPicPr>
            <p:nvPr/>
          </p:nvPicPr>
          <p:blipFill>
            <a:blip r:embed="rId6">
              <a:extLst/>
            </a:blip>
            <a:stretch>
              <a:fillRect/>
            </a:stretch>
          </p:blipFill>
          <p:spPr>
            <a:xfrm>
              <a:off x="21541" y="3060997"/>
              <a:ext cx="406343" cy="399232"/>
            </a:xfrm>
            <a:prstGeom prst="rect">
              <a:avLst/>
            </a:prstGeom>
            <a:ln w="12700" cap="flat">
              <a:noFill/>
              <a:miter lim="400000"/>
            </a:ln>
            <a:effectLst/>
          </p:spPr>
        </p:pic>
        <p:pic>
          <p:nvPicPr>
            <p:cNvPr id="276" name="pasted-image.tiff"/>
            <p:cNvPicPr>
              <a:picLocks noChangeAspect="1"/>
            </p:cNvPicPr>
            <p:nvPr/>
          </p:nvPicPr>
          <p:blipFill>
            <a:blip r:embed="rId7">
              <a:extLst/>
            </a:blip>
            <a:stretch>
              <a:fillRect/>
            </a:stretch>
          </p:blipFill>
          <p:spPr>
            <a:xfrm>
              <a:off x="0" y="3812603"/>
              <a:ext cx="449425" cy="399232"/>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fast" advClick="1" p14:dur="600">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277"/>
                                        </p:tgtEl>
                                        <p:attrNameLst>
                                          <p:attrName>style.visibility</p:attrName>
                                        </p:attrNameLst>
                                      </p:cBhvr>
                                      <p:to>
                                        <p:strVal val="visible"/>
                                      </p:to>
                                    </p:set>
                                    <p:animEffect filter="wipe(left)" transition="in">
                                      <p:cBhvr>
                                        <p:cTn id="7"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7"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1429289" y="608332"/>
            <a:ext cx="10146222" cy="1587501"/>
          </a:xfrm>
          <a:prstGeom prst="rect">
            <a:avLst/>
          </a:prstGeom>
        </p:spPr>
        <p:txBody>
          <a:bodyPr/>
          <a:lstStyle>
            <a:lvl1pPr>
              <a:defRPr sz="5200"/>
            </a:lvl1pPr>
          </a:lstStyle>
          <a:p>
            <a:pPr/>
            <a:r>
              <a:t>progress for past 2 weeks</a:t>
            </a:r>
          </a:p>
        </p:txBody>
      </p:sp>
      <p:grpSp>
        <p:nvGrpSpPr>
          <p:cNvPr id="282" name="Group 282"/>
          <p:cNvGrpSpPr/>
          <p:nvPr/>
        </p:nvGrpSpPr>
        <p:grpSpPr>
          <a:xfrm>
            <a:off x="6965972" y="2261388"/>
            <a:ext cx="4063772" cy="2354121"/>
            <a:chOff x="0" y="0"/>
            <a:chExt cx="4063771" cy="2354119"/>
          </a:xfrm>
        </p:grpSpPr>
        <p:sp>
          <p:nvSpPr>
            <p:cNvPr id="280" name="Shape 280"/>
            <p:cNvSpPr/>
            <p:nvPr/>
          </p:nvSpPr>
          <p:spPr>
            <a:xfrm>
              <a:off x="0" y="766619"/>
              <a:ext cx="4063772" cy="158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Class Diagrams &amp; Sequence Diagrams</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Test Cases &amp; Mitigation Plans</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Peer sharing of codes</a:t>
              </a:r>
            </a:p>
          </p:txBody>
        </p:sp>
        <p:sp>
          <p:nvSpPr>
            <p:cNvPr id="281" name="Shape 281"/>
            <p:cNvSpPr/>
            <p:nvPr/>
          </p:nvSpPr>
          <p:spPr>
            <a:xfrm>
              <a:off x="0" y="0"/>
              <a:ext cx="4063772" cy="7234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defTabSz="457200">
                <a:lnSpc>
                  <a:spcPct val="90000"/>
                </a:lnSpc>
                <a:spcBef>
                  <a:spcPts val="5500"/>
                </a:spcBef>
                <a:defRPr b="1" sz="2600">
                  <a:solidFill>
                    <a:srgbClr val="333333"/>
                  </a:solidFill>
                  <a:latin typeface="Helvetica Neue"/>
                  <a:ea typeface="Helvetica Neue"/>
                  <a:cs typeface="Helvetica Neue"/>
                  <a:sym typeface="Helvetica Neue"/>
                </a:defRPr>
              </a:lvl1pPr>
            </a:lstStyle>
            <a:p>
              <a:pPr/>
              <a:r>
                <a:t>Project Administration</a:t>
              </a:r>
            </a:p>
          </p:txBody>
        </p:sp>
      </p:grpSp>
      <p:grpSp>
        <p:nvGrpSpPr>
          <p:cNvPr id="285" name="Group 285"/>
          <p:cNvGrpSpPr/>
          <p:nvPr/>
        </p:nvGrpSpPr>
        <p:grpSpPr>
          <a:xfrm>
            <a:off x="7653976" y="4394093"/>
            <a:ext cx="4063772" cy="2466225"/>
            <a:chOff x="0" y="0"/>
            <a:chExt cx="4063771" cy="2466224"/>
          </a:xfrm>
        </p:grpSpPr>
        <p:sp>
          <p:nvSpPr>
            <p:cNvPr id="283" name="Shape 283"/>
            <p:cNvSpPr/>
            <p:nvPr/>
          </p:nvSpPr>
          <p:spPr>
            <a:xfrm>
              <a:off x="0" y="0"/>
              <a:ext cx="4063772" cy="7234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defTabSz="457200">
                <a:lnSpc>
                  <a:spcPct val="90000"/>
                </a:lnSpc>
                <a:spcBef>
                  <a:spcPts val="5500"/>
                </a:spcBef>
                <a:defRPr b="1" sz="2600">
                  <a:solidFill>
                    <a:srgbClr val="333333"/>
                  </a:solidFill>
                  <a:latin typeface="Helvetica Neue"/>
                  <a:ea typeface="Helvetica Neue"/>
                  <a:cs typeface="Helvetica Neue"/>
                  <a:sym typeface="Helvetica Neue"/>
                </a:defRPr>
              </a:lvl1pPr>
            </a:lstStyle>
            <a:p>
              <a:pPr/>
              <a:r>
                <a:t>Coding</a:t>
              </a:r>
            </a:p>
          </p:txBody>
        </p:sp>
        <p:sp>
          <p:nvSpPr>
            <p:cNvPr id="284" name="Shape 284"/>
            <p:cNvSpPr/>
            <p:nvPr/>
          </p:nvSpPr>
          <p:spPr>
            <a:xfrm>
              <a:off x="0" y="761653"/>
              <a:ext cx="3858641" cy="1704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Loading Location Data</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Dual Interface (JSON)</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Deletion of Data</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Adaptation to requirement changes</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p>
          </p:txBody>
        </p:sp>
      </p:grpSp>
      <p:grpSp>
        <p:nvGrpSpPr>
          <p:cNvPr id="288" name="Group 288"/>
          <p:cNvGrpSpPr/>
          <p:nvPr/>
        </p:nvGrpSpPr>
        <p:grpSpPr>
          <a:xfrm>
            <a:off x="7068537" y="6898475"/>
            <a:ext cx="4295221" cy="2349154"/>
            <a:chOff x="0" y="0"/>
            <a:chExt cx="4295220" cy="2349152"/>
          </a:xfrm>
        </p:grpSpPr>
        <p:sp>
          <p:nvSpPr>
            <p:cNvPr id="286" name="Shape 286"/>
            <p:cNvSpPr/>
            <p:nvPr/>
          </p:nvSpPr>
          <p:spPr>
            <a:xfrm>
              <a:off x="115724" y="0"/>
              <a:ext cx="4063773" cy="7234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l" defTabSz="457200">
                <a:lnSpc>
                  <a:spcPct val="90000"/>
                </a:lnSpc>
                <a:spcBef>
                  <a:spcPts val="5500"/>
                </a:spcBef>
                <a:defRPr b="1" sz="2600">
                  <a:solidFill>
                    <a:srgbClr val="333333"/>
                  </a:solidFill>
                  <a:latin typeface="Helvetica Neue"/>
                  <a:ea typeface="Helvetica Neue"/>
                  <a:cs typeface="Helvetica Neue"/>
                  <a:sym typeface="Helvetica Neue"/>
                </a:defRPr>
              </a:lvl1pPr>
            </a:lstStyle>
            <a:p>
              <a:pPr/>
              <a:r>
                <a:t>Integration &amp; Deployment</a:t>
              </a:r>
            </a:p>
          </p:txBody>
        </p:sp>
        <p:sp>
          <p:nvSpPr>
            <p:cNvPr id="287" name="Shape 287"/>
            <p:cNvSpPr/>
            <p:nvPr/>
          </p:nvSpPr>
          <p:spPr>
            <a:xfrm>
              <a:off x="0" y="761652"/>
              <a:ext cx="4295221" cy="1587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Integrating and testing with previous functionalities</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Deployment to OpenShift</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r>
                <a:t>Testing and debugging</a:t>
              </a:r>
            </a:p>
            <a:p>
              <a:pPr marL="738605" indent="-421105" algn="l">
                <a:lnSpc>
                  <a:spcPct val="110000"/>
                </a:lnSpc>
                <a:buSzPct val="100000"/>
                <a:buChar char="•"/>
                <a:defRPr sz="2000">
                  <a:solidFill>
                    <a:srgbClr val="4C4C4C"/>
                  </a:solidFill>
                  <a:latin typeface="Helvetica Neue Light"/>
                  <a:ea typeface="Helvetica Neue Light"/>
                  <a:cs typeface="Helvetica Neue Light"/>
                  <a:sym typeface="Helvetica Neue Light"/>
                </a:defRPr>
              </a:pPr>
            </a:p>
          </p:txBody>
        </p:sp>
      </p:grpSp>
      <p:sp>
        <p:nvSpPr>
          <p:cNvPr id="289" name="Shape 289"/>
          <p:cNvSpPr/>
          <p:nvPr/>
        </p:nvSpPr>
        <p:spPr>
          <a:xfrm>
            <a:off x="1287205" y="3351582"/>
            <a:ext cx="4220390" cy="4220390"/>
          </a:xfrm>
          <a:prstGeom prst="ellipse">
            <a:avLst/>
          </a:prstGeom>
          <a:solidFill>
            <a:srgbClr val="3484C9"/>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lnSpc>
                <a:spcPct val="80000"/>
              </a:lnSpc>
              <a:spcBef>
                <a:spcPts val="2000"/>
              </a:spcBef>
              <a:defRPr b="1" sz="3300">
                <a:solidFill>
                  <a:srgbClr val="FFFFFF"/>
                </a:solidFill>
                <a:latin typeface="Helvetica Neue"/>
                <a:ea typeface="Helvetica Neue"/>
                <a:cs typeface="Helvetica Neue"/>
                <a:sym typeface="Helvetica Neue"/>
              </a:defRPr>
            </a:pPr>
            <a:r>
              <a:t>Iteration 3</a:t>
            </a:r>
          </a:p>
          <a:p>
            <a:pPr algn="ctr" defTabSz="457200">
              <a:lnSpc>
                <a:spcPct val="80000"/>
              </a:lnSpc>
              <a:spcBef>
                <a:spcPts val="2000"/>
              </a:spcBef>
              <a:defRPr sz="3300">
                <a:solidFill>
                  <a:srgbClr val="FFFFFF"/>
                </a:solidFill>
                <a:latin typeface="Helvetica Neue Thin"/>
                <a:ea typeface="Helvetica Neue Thin"/>
                <a:cs typeface="Helvetica Neue Thin"/>
                <a:sym typeface="Helvetica Neue Thin"/>
              </a:defRPr>
            </a:pPr>
            <a:r>
              <a:t>13 Oct - 24 Oct</a:t>
            </a:r>
          </a:p>
        </p:txBody>
      </p:sp>
      <p:grpSp>
        <p:nvGrpSpPr>
          <p:cNvPr id="292" name="Group 292"/>
          <p:cNvGrpSpPr/>
          <p:nvPr/>
        </p:nvGrpSpPr>
        <p:grpSpPr>
          <a:xfrm>
            <a:off x="6134623" y="4858863"/>
            <a:ext cx="1205826" cy="1205827"/>
            <a:chOff x="0" y="0"/>
            <a:chExt cx="1205825" cy="1205825"/>
          </a:xfrm>
        </p:grpSpPr>
        <p:sp>
          <p:nvSpPr>
            <p:cNvPr id="290" name="Shape 290"/>
            <p:cNvSpPr/>
            <p:nvPr/>
          </p:nvSpPr>
          <p:spPr>
            <a:xfrm rot="5400000">
              <a:off x="-1" y="-1"/>
              <a:ext cx="1205827" cy="1205827"/>
            </a:xfrm>
            <a:prstGeom prst="wedgeEllipseCallout">
              <a:avLst>
                <a:gd name="adj1" fmla="val 777"/>
                <a:gd name="adj2" fmla="val 60441"/>
              </a:avLst>
            </a:prstGeom>
            <a:solidFill>
              <a:srgbClr val="DCDEE0"/>
            </a:solidFill>
            <a:ln w="12700" cap="flat">
              <a:noFill/>
              <a:miter lim="400000"/>
            </a:ln>
            <a:effectLst/>
          </p:spPr>
          <p:txBody>
            <a:bodyPr wrap="square" lIns="0" tIns="0" rIns="0" bIns="0" numCol="1" anchor="ctr">
              <a:noAutofit/>
            </a:bodyPr>
            <a:lstStyle/>
            <a:p>
              <a:pPr algn="ctr" defTabSz="457200">
                <a:lnSpc>
                  <a:spcPct val="80000"/>
                </a:lnSpc>
                <a:spcBef>
                  <a:spcPts val="5500"/>
                </a:spcBef>
                <a:defRPr sz="5000">
                  <a:solidFill>
                    <a:srgbClr val="333333"/>
                  </a:solidFill>
                  <a:latin typeface="Helvetica Neue Thin"/>
                  <a:ea typeface="Helvetica Neue Thin"/>
                  <a:cs typeface="Helvetica Neue Thin"/>
                  <a:sym typeface="Helvetica Neue Thin"/>
                </a:defRPr>
              </a:pPr>
            </a:p>
          </p:txBody>
        </p:sp>
        <p:pic>
          <p:nvPicPr>
            <p:cNvPr id="291" name="pasted-image.tiff"/>
            <p:cNvPicPr>
              <a:picLocks noChangeAspect="1"/>
            </p:cNvPicPr>
            <p:nvPr/>
          </p:nvPicPr>
          <p:blipFill>
            <a:blip r:embed="rId2">
              <a:extLst/>
            </a:blip>
            <a:stretch>
              <a:fillRect/>
            </a:stretch>
          </p:blipFill>
          <p:spPr>
            <a:xfrm>
              <a:off x="332206" y="289149"/>
              <a:ext cx="542326" cy="602127"/>
            </a:xfrm>
            <a:prstGeom prst="rect">
              <a:avLst/>
            </a:prstGeom>
            <a:ln w="12700" cap="flat">
              <a:noFill/>
              <a:miter lim="400000"/>
            </a:ln>
            <a:effectLst/>
          </p:spPr>
        </p:pic>
      </p:grpSp>
      <p:grpSp>
        <p:nvGrpSpPr>
          <p:cNvPr id="295" name="Group 295"/>
          <p:cNvGrpSpPr/>
          <p:nvPr/>
        </p:nvGrpSpPr>
        <p:grpSpPr>
          <a:xfrm>
            <a:off x="5303176" y="2805139"/>
            <a:ext cx="1647189" cy="1647189"/>
            <a:chOff x="0" y="0"/>
            <a:chExt cx="1647188" cy="1647188"/>
          </a:xfrm>
        </p:grpSpPr>
        <p:sp>
          <p:nvSpPr>
            <p:cNvPr id="293" name="Shape 293"/>
            <p:cNvSpPr/>
            <p:nvPr/>
          </p:nvSpPr>
          <p:spPr>
            <a:xfrm rot="3600000">
              <a:off x="220681" y="220681"/>
              <a:ext cx="1205826" cy="1205826"/>
            </a:xfrm>
            <a:prstGeom prst="wedgeEllipseCallout">
              <a:avLst>
                <a:gd name="adj1" fmla="val 777"/>
                <a:gd name="adj2" fmla="val 60441"/>
              </a:avLst>
            </a:prstGeom>
            <a:solidFill>
              <a:srgbClr val="DCDEE0"/>
            </a:solidFill>
            <a:ln w="12700" cap="flat">
              <a:noFill/>
              <a:miter lim="400000"/>
            </a:ln>
            <a:effectLst/>
          </p:spPr>
          <p:txBody>
            <a:bodyPr wrap="square" lIns="0" tIns="0" rIns="0" bIns="0" numCol="1" anchor="ctr">
              <a:noAutofit/>
            </a:bodyPr>
            <a:lstStyle/>
            <a:p>
              <a:pPr algn="ctr" defTabSz="457200">
                <a:lnSpc>
                  <a:spcPct val="80000"/>
                </a:lnSpc>
                <a:spcBef>
                  <a:spcPts val="5500"/>
                </a:spcBef>
                <a:defRPr sz="5000">
                  <a:solidFill>
                    <a:srgbClr val="333333"/>
                  </a:solidFill>
                  <a:latin typeface="Helvetica Neue Thin"/>
                  <a:ea typeface="Helvetica Neue Thin"/>
                  <a:cs typeface="Helvetica Neue Thin"/>
                  <a:sym typeface="Helvetica Neue Thin"/>
                </a:defRPr>
              </a:pPr>
            </a:p>
          </p:txBody>
        </p:sp>
        <p:pic>
          <p:nvPicPr>
            <p:cNvPr id="294" name="pasted-image.tiff"/>
            <p:cNvPicPr>
              <a:picLocks noChangeAspect="1"/>
            </p:cNvPicPr>
            <p:nvPr/>
          </p:nvPicPr>
          <p:blipFill>
            <a:blip r:embed="rId3">
              <a:extLst/>
            </a:blip>
            <a:stretch>
              <a:fillRect/>
            </a:stretch>
          </p:blipFill>
          <p:spPr>
            <a:xfrm>
              <a:off x="498667" y="530755"/>
              <a:ext cx="651642" cy="584888"/>
            </a:xfrm>
            <a:prstGeom prst="rect">
              <a:avLst/>
            </a:prstGeom>
            <a:ln w="12700" cap="flat">
              <a:noFill/>
              <a:miter lim="400000"/>
            </a:ln>
            <a:effectLst/>
          </p:spPr>
        </p:pic>
      </p:grpSp>
      <p:grpSp>
        <p:nvGrpSpPr>
          <p:cNvPr id="298" name="Group 298"/>
          <p:cNvGrpSpPr/>
          <p:nvPr/>
        </p:nvGrpSpPr>
        <p:grpSpPr>
          <a:xfrm>
            <a:off x="5302940" y="6471148"/>
            <a:ext cx="1647267" cy="1647267"/>
            <a:chOff x="0" y="0"/>
            <a:chExt cx="1647265" cy="1647265"/>
          </a:xfrm>
        </p:grpSpPr>
        <p:sp>
          <p:nvSpPr>
            <p:cNvPr id="296" name="Shape 296"/>
            <p:cNvSpPr/>
            <p:nvPr/>
          </p:nvSpPr>
          <p:spPr>
            <a:xfrm flipH="1" rot="7200606">
              <a:off x="220720" y="220720"/>
              <a:ext cx="1205826" cy="1205826"/>
            </a:xfrm>
            <a:prstGeom prst="wedgeEllipseCallout">
              <a:avLst>
                <a:gd name="adj1" fmla="val 777"/>
                <a:gd name="adj2" fmla="val 60441"/>
              </a:avLst>
            </a:prstGeom>
            <a:solidFill>
              <a:srgbClr val="DCDEE0"/>
            </a:solidFill>
            <a:ln w="12700" cap="flat">
              <a:noFill/>
              <a:miter lim="400000"/>
            </a:ln>
            <a:effectLst/>
          </p:spPr>
          <p:txBody>
            <a:bodyPr wrap="square" lIns="0" tIns="0" rIns="0" bIns="0" numCol="1" anchor="ctr">
              <a:noAutofit/>
            </a:bodyPr>
            <a:lstStyle/>
            <a:p>
              <a:pPr algn="ctr" defTabSz="457200">
                <a:lnSpc>
                  <a:spcPct val="80000"/>
                </a:lnSpc>
                <a:spcBef>
                  <a:spcPts val="5500"/>
                </a:spcBef>
                <a:defRPr sz="5000">
                  <a:solidFill>
                    <a:srgbClr val="333333"/>
                  </a:solidFill>
                  <a:latin typeface="Helvetica Neue Thin"/>
                  <a:ea typeface="Helvetica Neue Thin"/>
                  <a:cs typeface="Helvetica Neue Thin"/>
                  <a:sym typeface="Helvetica Neue Thin"/>
                </a:defRPr>
              </a:pPr>
            </a:p>
          </p:txBody>
        </p:sp>
        <p:pic>
          <p:nvPicPr>
            <p:cNvPr id="297" name="pasted-image.tiff"/>
            <p:cNvPicPr>
              <a:picLocks noChangeAspect="1"/>
            </p:cNvPicPr>
            <p:nvPr/>
          </p:nvPicPr>
          <p:blipFill>
            <a:blip r:embed="rId4">
              <a:extLst/>
            </a:blip>
            <a:stretch>
              <a:fillRect/>
            </a:stretch>
          </p:blipFill>
          <p:spPr>
            <a:xfrm>
              <a:off x="540859" y="554809"/>
              <a:ext cx="542327" cy="538439"/>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med" advClick="1" p14:dur="1000">
        <p:push dir="u"/>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89"/>
                                        </p:tgtEl>
                                        <p:attrNameLst>
                                          <p:attrName>style.visibility</p:attrName>
                                        </p:attrNameLst>
                                      </p:cBhvr>
                                      <p:to>
                                        <p:strVal val="visible"/>
                                      </p:to>
                                    </p:set>
                                    <p:anim calcmode="lin" valueType="num">
                                      <p:cBhvr>
                                        <p:cTn id="7" dur="750" fill="hold"/>
                                        <p:tgtEl>
                                          <p:spTgt spid="289"/>
                                        </p:tgtEl>
                                        <p:attrNameLst>
                                          <p:attrName>ppt_w</p:attrName>
                                        </p:attrNameLst>
                                      </p:cBhvr>
                                      <p:tavLst>
                                        <p:tav tm="0">
                                          <p:val>
                                            <p:fltVal val="0"/>
                                          </p:val>
                                        </p:tav>
                                        <p:tav tm="100000">
                                          <p:val>
                                            <p:strVal val="#ppt_w"/>
                                          </p:val>
                                        </p:tav>
                                      </p:tavLst>
                                    </p:anim>
                                    <p:anim calcmode="lin" valueType="num">
                                      <p:cBhvr>
                                        <p:cTn id="8" dur="750" fill="hold"/>
                                        <p:tgtEl>
                                          <p:spTgt spid="289"/>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Class="entr" nodeType="afterEffect" presetSubtype="8" presetID="2" grpId="2" fill="hold">
                                  <p:stCondLst>
                                    <p:cond delay="0"/>
                                  </p:stCondLst>
                                  <p:iterate type="el" backwards="0">
                                    <p:tmAbs val="0"/>
                                  </p:iterate>
                                  <p:childTnLst>
                                    <p:set>
                                      <p:cBhvr>
                                        <p:cTn id="11" fill="hold"/>
                                        <p:tgtEl>
                                          <p:spTgt spid="295"/>
                                        </p:tgtEl>
                                        <p:attrNameLst>
                                          <p:attrName>style.visibility</p:attrName>
                                        </p:attrNameLst>
                                      </p:cBhvr>
                                      <p:to>
                                        <p:strVal val="visible"/>
                                      </p:to>
                                    </p:set>
                                    <p:anim calcmode="lin" valueType="num">
                                      <p:cBhvr>
                                        <p:cTn id="12" dur="500" fill="hold"/>
                                        <p:tgtEl>
                                          <p:spTgt spid="295"/>
                                        </p:tgtEl>
                                        <p:attrNameLst>
                                          <p:attrName>ppt_x</p:attrName>
                                        </p:attrNameLst>
                                      </p:cBhvr>
                                      <p:tavLst>
                                        <p:tav tm="0">
                                          <p:val>
                                            <p:strVal val="0-#ppt_w/2"/>
                                          </p:val>
                                        </p:tav>
                                        <p:tav tm="100000">
                                          <p:val>
                                            <p:strVal val="#ppt_x"/>
                                          </p:val>
                                        </p:tav>
                                      </p:tavLst>
                                    </p:anim>
                                    <p:anim calcmode="lin" valueType="num">
                                      <p:cBhvr>
                                        <p:cTn id="13" dur="500" fill="hold"/>
                                        <p:tgtEl>
                                          <p:spTgt spid="295"/>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Class="entr" nodeType="afterEffect" presetSubtype="8" presetID="22" grpId="3" fill="hold">
                                  <p:stCondLst>
                                    <p:cond delay="0"/>
                                  </p:stCondLst>
                                  <p:iterate type="el" backwards="0">
                                    <p:tmAbs val="0"/>
                                  </p:iterate>
                                  <p:childTnLst>
                                    <p:set>
                                      <p:cBhvr>
                                        <p:cTn id="16" fill="hold"/>
                                        <p:tgtEl>
                                          <p:spTgt spid="282"/>
                                        </p:tgtEl>
                                        <p:attrNameLst>
                                          <p:attrName>style.visibility</p:attrName>
                                        </p:attrNameLst>
                                      </p:cBhvr>
                                      <p:to>
                                        <p:strVal val="visible"/>
                                      </p:to>
                                    </p:set>
                                    <p:animEffect filter="wipe(left)" transition="in">
                                      <p:cBhvr>
                                        <p:cTn id="17" dur="500"/>
                                        <p:tgtEl>
                                          <p:spTgt spid="28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 grpId="4" fill="hold">
                                  <p:stCondLst>
                                    <p:cond delay="0"/>
                                  </p:stCondLst>
                                  <p:iterate type="el" backwards="0">
                                    <p:tmAbs val="0"/>
                                  </p:iterate>
                                  <p:childTnLst>
                                    <p:set>
                                      <p:cBhvr>
                                        <p:cTn id="21" fill="hold"/>
                                        <p:tgtEl>
                                          <p:spTgt spid="292"/>
                                        </p:tgtEl>
                                        <p:attrNameLst>
                                          <p:attrName>style.visibility</p:attrName>
                                        </p:attrNameLst>
                                      </p:cBhvr>
                                      <p:to>
                                        <p:strVal val="visible"/>
                                      </p:to>
                                    </p:set>
                                    <p:anim calcmode="lin" valueType="num">
                                      <p:cBhvr>
                                        <p:cTn id="22" dur="500" fill="hold"/>
                                        <p:tgtEl>
                                          <p:spTgt spid="292"/>
                                        </p:tgtEl>
                                        <p:attrNameLst>
                                          <p:attrName>ppt_x</p:attrName>
                                        </p:attrNameLst>
                                      </p:cBhvr>
                                      <p:tavLst>
                                        <p:tav tm="0">
                                          <p:val>
                                            <p:strVal val="0-#ppt_w/2"/>
                                          </p:val>
                                        </p:tav>
                                        <p:tav tm="100000">
                                          <p:val>
                                            <p:strVal val="#ppt_x"/>
                                          </p:val>
                                        </p:tav>
                                      </p:tavLst>
                                    </p:anim>
                                    <p:anim calcmode="lin" valueType="num">
                                      <p:cBhvr>
                                        <p:cTn id="23" dur="500" fill="hold"/>
                                        <p:tgtEl>
                                          <p:spTgt spid="292"/>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Class="entr" nodeType="afterEffect" presetSubtype="8" presetID="22" grpId="5" fill="hold">
                                  <p:stCondLst>
                                    <p:cond delay="0"/>
                                  </p:stCondLst>
                                  <p:iterate type="el" backwards="0">
                                    <p:tmAbs val="0"/>
                                  </p:iterate>
                                  <p:childTnLst>
                                    <p:set>
                                      <p:cBhvr>
                                        <p:cTn id="26" fill="hold"/>
                                        <p:tgtEl>
                                          <p:spTgt spid="285"/>
                                        </p:tgtEl>
                                        <p:attrNameLst>
                                          <p:attrName>style.visibility</p:attrName>
                                        </p:attrNameLst>
                                      </p:cBhvr>
                                      <p:to>
                                        <p:strVal val="visible"/>
                                      </p:to>
                                    </p:set>
                                    <p:animEffect filter="wipe(left)" transition="in">
                                      <p:cBhvr>
                                        <p:cTn id="27" dur="500"/>
                                        <p:tgtEl>
                                          <p:spTgt spid="28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 grpId="6" fill="hold">
                                  <p:stCondLst>
                                    <p:cond delay="0"/>
                                  </p:stCondLst>
                                  <p:iterate type="el" backwards="0">
                                    <p:tmAbs val="0"/>
                                  </p:iterate>
                                  <p:childTnLst>
                                    <p:set>
                                      <p:cBhvr>
                                        <p:cTn id="31" fill="hold"/>
                                        <p:tgtEl>
                                          <p:spTgt spid="298"/>
                                        </p:tgtEl>
                                        <p:attrNameLst>
                                          <p:attrName>style.visibility</p:attrName>
                                        </p:attrNameLst>
                                      </p:cBhvr>
                                      <p:to>
                                        <p:strVal val="visible"/>
                                      </p:to>
                                    </p:set>
                                    <p:anim calcmode="lin" valueType="num">
                                      <p:cBhvr>
                                        <p:cTn id="32" dur="500" fill="hold"/>
                                        <p:tgtEl>
                                          <p:spTgt spid="298"/>
                                        </p:tgtEl>
                                        <p:attrNameLst>
                                          <p:attrName>ppt_x</p:attrName>
                                        </p:attrNameLst>
                                      </p:cBhvr>
                                      <p:tavLst>
                                        <p:tav tm="0">
                                          <p:val>
                                            <p:strVal val="0-#ppt_w/2"/>
                                          </p:val>
                                        </p:tav>
                                        <p:tav tm="100000">
                                          <p:val>
                                            <p:strVal val="#ppt_x"/>
                                          </p:val>
                                        </p:tav>
                                      </p:tavLst>
                                    </p:anim>
                                    <p:anim calcmode="lin" valueType="num">
                                      <p:cBhvr>
                                        <p:cTn id="33" dur="500" fill="hold"/>
                                        <p:tgtEl>
                                          <p:spTgt spid="298"/>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Class="entr" nodeType="afterEffect" presetSubtype="8" presetID="22" grpId="7" fill="hold">
                                  <p:stCondLst>
                                    <p:cond delay="0"/>
                                  </p:stCondLst>
                                  <p:iterate type="el" backwards="0">
                                    <p:tmAbs val="0"/>
                                  </p:iterate>
                                  <p:childTnLst>
                                    <p:set>
                                      <p:cBhvr>
                                        <p:cTn id="36" fill="hold"/>
                                        <p:tgtEl>
                                          <p:spTgt spid="288"/>
                                        </p:tgtEl>
                                        <p:attrNameLst>
                                          <p:attrName>style.visibility</p:attrName>
                                        </p:attrNameLst>
                                      </p:cBhvr>
                                      <p:to>
                                        <p:strVal val="visible"/>
                                      </p:to>
                                    </p:set>
                                    <p:animEffect filter="wipe(left)" transition="in">
                                      <p:cBhvr>
                                        <p:cTn id="37"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5" grpId="2"/>
      <p:bldP build="whole" bldLvl="1" animBg="1" rev="0" advAuto="0" spid="288" grpId="7"/>
      <p:bldP build="whole" bldLvl="1" animBg="1" rev="0" advAuto="0" spid="282" grpId="3"/>
      <p:bldP build="whole" bldLvl="1" animBg="1" rev="0" advAuto="0" spid="289" grpId="1"/>
      <p:bldP build="whole" bldLvl="1" animBg="1" rev="0" advAuto="0" spid="292" grpId="4"/>
      <p:bldP build="whole" bldLvl="1" animBg="1" rev="0" advAuto="0" spid="298" grpId="6"/>
      <p:bldP build="whole" bldLvl="1" animBg="1" rev="0" advAuto="0" spid="285" grpId="5"/>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title"/>
          </p:nvPr>
        </p:nvSpPr>
        <p:spPr>
          <a:xfrm>
            <a:off x="1429289" y="608332"/>
            <a:ext cx="10146222" cy="1587501"/>
          </a:xfrm>
          <a:prstGeom prst="rect">
            <a:avLst/>
          </a:prstGeom>
        </p:spPr>
        <p:txBody>
          <a:bodyPr/>
          <a:lstStyle>
            <a:lvl1pPr>
              <a:defRPr sz="5200"/>
            </a:lvl1pPr>
          </a:lstStyle>
          <a:p>
            <a:pPr/>
            <a:r>
              <a:t>work distribution</a:t>
            </a:r>
          </a:p>
        </p:txBody>
      </p:sp>
      <p:grpSp>
        <p:nvGrpSpPr>
          <p:cNvPr id="309" name="Group 309"/>
          <p:cNvGrpSpPr/>
          <p:nvPr/>
        </p:nvGrpSpPr>
        <p:grpSpPr>
          <a:xfrm>
            <a:off x="6566974" y="2146952"/>
            <a:ext cx="6536912" cy="5845483"/>
            <a:chOff x="0" y="0"/>
            <a:chExt cx="6536911" cy="5845482"/>
          </a:xfrm>
        </p:grpSpPr>
        <p:sp>
          <p:nvSpPr>
            <p:cNvPr id="301" name="Shape 301"/>
            <p:cNvSpPr/>
            <p:nvPr/>
          </p:nvSpPr>
          <p:spPr>
            <a:xfrm>
              <a:off x="328550" y="2613305"/>
              <a:ext cx="6208362" cy="1307483"/>
            </a:xfrm>
            <a:prstGeom prst="rect">
              <a:avLst/>
            </a:prstGeom>
            <a:solidFill>
              <a:schemeClr val="accent1">
                <a:hueOff val="47394"/>
                <a:satOff val="-25753"/>
                <a:lumOff val="-7544"/>
              </a:schemeClr>
            </a:solidFill>
            <a:ln w="254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15900" algn="l" defTabSz="419100">
                <a:lnSpc>
                  <a:spcPct val="100000"/>
                </a:lnSpc>
                <a:spcBef>
                  <a:spcPts val="3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Wang Shu Wei</a:t>
              </a:r>
            </a:p>
            <a:p>
              <a:pPr marL="215900" algn="l" defTabSz="419100">
                <a:lnSpc>
                  <a:spcPct val="100000"/>
                </a:lnSpc>
                <a:spcBef>
                  <a:spcPts val="3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Wu Wei</a:t>
              </a:r>
            </a:p>
          </p:txBody>
        </p:sp>
        <p:sp>
          <p:nvSpPr>
            <p:cNvPr id="302" name="Shape 302"/>
            <p:cNvSpPr/>
            <p:nvPr/>
          </p:nvSpPr>
          <p:spPr>
            <a:xfrm>
              <a:off x="328550" y="0"/>
              <a:ext cx="6208362" cy="1307483"/>
            </a:xfrm>
            <a:prstGeom prst="rect">
              <a:avLst/>
            </a:prstGeom>
            <a:solidFill>
              <a:schemeClr val="accent1">
                <a:hueOff val="47394"/>
                <a:satOff val="-25753"/>
                <a:lumOff val="-7544"/>
              </a:schemeClr>
            </a:solidFill>
            <a:ln w="254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15900" algn="l" defTabSz="419100">
                <a:lnSpc>
                  <a:spcPct val="100000"/>
                </a:lnSpc>
                <a:spcBef>
                  <a:spcPts val="4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Tan Yong Siang</a:t>
              </a:r>
            </a:p>
            <a:p>
              <a:pPr marL="215900" algn="l" defTabSz="419100">
                <a:lnSpc>
                  <a:spcPct val="100000"/>
                </a:lnSpc>
                <a:spcBef>
                  <a:spcPts val="4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Jeremy Lee</a:t>
              </a:r>
            </a:p>
          </p:txBody>
        </p:sp>
        <p:pic>
          <p:nvPicPr>
            <p:cNvPr id="303" name="pasted-image.pdf"/>
            <p:cNvPicPr>
              <a:picLocks noChangeAspect="1"/>
            </p:cNvPicPr>
            <p:nvPr/>
          </p:nvPicPr>
          <p:blipFill>
            <a:blip r:embed="rId2">
              <a:extLst/>
            </a:blip>
            <a:stretch>
              <a:fillRect/>
            </a:stretch>
          </p:blipFill>
          <p:spPr>
            <a:xfrm>
              <a:off x="3433978" y="2763485"/>
              <a:ext cx="869789" cy="1007123"/>
            </a:xfrm>
            <a:prstGeom prst="rect">
              <a:avLst/>
            </a:prstGeom>
            <a:ln w="12700" cap="flat">
              <a:noFill/>
              <a:miter lim="400000"/>
            </a:ln>
            <a:effectLst/>
          </p:spPr>
        </p:pic>
        <p:pic>
          <p:nvPicPr>
            <p:cNvPr id="304" name="pasted-image.pdf"/>
            <p:cNvPicPr>
              <a:picLocks noChangeAspect="1"/>
            </p:cNvPicPr>
            <p:nvPr/>
          </p:nvPicPr>
          <p:blipFill>
            <a:blip r:embed="rId3">
              <a:extLst/>
            </a:blip>
            <a:stretch>
              <a:fillRect/>
            </a:stretch>
          </p:blipFill>
          <p:spPr>
            <a:xfrm>
              <a:off x="4397130" y="178908"/>
              <a:ext cx="869788" cy="949667"/>
            </a:xfrm>
            <a:prstGeom prst="rect">
              <a:avLst/>
            </a:prstGeom>
            <a:ln w="12700" cap="flat">
              <a:noFill/>
              <a:miter lim="400000"/>
            </a:ln>
            <a:effectLst/>
          </p:spPr>
        </p:pic>
        <p:pic>
          <p:nvPicPr>
            <p:cNvPr id="305" name="pasted-image.pdf"/>
            <p:cNvPicPr>
              <a:picLocks noChangeAspect="1"/>
            </p:cNvPicPr>
            <p:nvPr/>
          </p:nvPicPr>
          <p:blipFill>
            <a:blip r:embed="rId4">
              <a:extLst/>
            </a:blip>
            <a:stretch>
              <a:fillRect/>
            </a:stretch>
          </p:blipFill>
          <p:spPr>
            <a:xfrm>
              <a:off x="4421714" y="2763485"/>
              <a:ext cx="820619" cy="1007123"/>
            </a:xfrm>
            <a:prstGeom prst="rect">
              <a:avLst/>
            </a:prstGeom>
            <a:ln w="12700" cap="flat">
              <a:noFill/>
              <a:miter lim="400000"/>
            </a:ln>
            <a:effectLst/>
          </p:spPr>
        </p:pic>
        <p:sp>
          <p:nvSpPr>
            <p:cNvPr id="306" name="Shape 306"/>
            <p:cNvSpPr/>
            <p:nvPr/>
          </p:nvSpPr>
          <p:spPr>
            <a:xfrm>
              <a:off x="18741" y="4140911"/>
              <a:ext cx="3858642" cy="1704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Loading Location Data</a:t>
              </a:r>
            </a:p>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Deletion of Data</a:t>
              </a:r>
            </a:p>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Testing and debugging</a:t>
              </a:r>
            </a:p>
          </p:txBody>
        </p:sp>
        <p:pic>
          <p:nvPicPr>
            <p:cNvPr id="307" name="pasted-image.pdf"/>
            <p:cNvPicPr>
              <a:picLocks noChangeAspect="1"/>
            </p:cNvPicPr>
            <p:nvPr/>
          </p:nvPicPr>
          <p:blipFill>
            <a:blip r:embed="rId5">
              <a:extLst/>
            </a:blip>
            <a:stretch>
              <a:fillRect/>
            </a:stretch>
          </p:blipFill>
          <p:spPr>
            <a:xfrm>
              <a:off x="3433978" y="193757"/>
              <a:ext cx="869789" cy="919969"/>
            </a:xfrm>
            <a:prstGeom prst="rect">
              <a:avLst/>
            </a:prstGeom>
            <a:ln w="12700" cap="flat">
              <a:noFill/>
              <a:miter lim="400000"/>
            </a:ln>
            <a:effectLst/>
          </p:spPr>
        </p:pic>
        <p:sp>
          <p:nvSpPr>
            <p:cNvPr id="308" name="Shape 308"/>
            <p:cNvSpPr/>
            <p:nvPr/>
          </p:nvSpPr>
          <p:spPr>
            <a:xfrm>
              <a:off x="0" y="1600754"/>
              <a:ext cx="5518204" cy="1704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Dual Interfaces (JSON) for all functionalities</a:t>
              </a:r>
            </a:p>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Testing and debugging</a:t>
              </a:r>
            </a:p>
          </p:txBody>
        </p:sp>
      </p:grpSp>
      <p:grpSp>
        <p:nvGrpSpPr>
          <p:cNvPr id="321" name="Group 321"/>
          <p:cNvGrpSpPr/>
          <p:nvPr/>
        </p:nvGrpSpPr>
        <p:grpSpPr>
          <a:xfrm>
            <a:off x="-17110" y="2146952"/>
            <a:ext cx="6099281" cy="8315160"/>
            <a:chOff x="0" y="0"/>
            <a:chExt cx="6099280" cy="8315158"/>
          </a:xfrm>
        </p:grpSpPr>
        <p:sp>
          <p:nvSpPr>
            <p:cNvPr id="310" name="Shape 310"/>
            <p:cNvSpPr/>
            <p:nvPr/>
          </p:nvSpPr>
          <p:spPr>
            <a:xfrm>
              <a:off x="0" y="0"/>
              <a:ext cx="6099281" cy="1307483"/>
            </a:xfrm>
            <a:prstGeom prst="rect">
              <a:avLst/>
            </a:prstGeom>
            <a:solidFill>
              <a:schemeClr val="accent1">
                <a:hueOff val="47394"/>
                <a:satOff val="-25753"/>
                <a:lumOff val="-7544"/>
              </a:schemeClr>
            </a:solidFill>
            <a:ln w="254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R="215900" defTabSz="419100">
                <a:lnSpc>
                  <a:spcPct val="100000"/>
                </a:lnSpc>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Jason Wu</a:t>
              </a:r>
            </a:p>
            <a:p>
              <a:pPr marR="215900" defTabSz="419100">
                <a:lnSpc>
                  <a:spcPct val="100000"/>
                </a:lnSpc>
                <a:defRPr i="1"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(Iteration 3 PM)</a:t>
              </a:r>
            </a:p>
          </p:txBody>
        </p:sp>
        <p:pic>
          <p:nvPicPr>
            <p:cNvPr id="311" name="pasted-image.pdf"/>
            <p:cNvPicPr>
              <a:picLocks noChangeAspect="1"/>
            </p:cNvPicPr>
            <p:nvPr/>
          </p:nvPicPr>
          <p:blipFill>
            <a:blip r:embed="rId6">
              <a:extLst/>
            </a:blip>
            <a:stretch>
              <a:fillRect/>
            </a:stretch>
          </p:blipFill>
          <p:spPr>
            <a:xfrm>
              <a:off x="1173009" y="150180"/>
              <a:ext cx="905487" cy="1007123"/>
            </a:xfrm>
            <a:prstGeom prst="rect">
              <a:avLst/>
            </a:prstGeom>
            <a:ln w="12700" cap="flat">
              <a:noFill/>
              <a:miter lim="400000"/>
            </a:ln>
            <a:effectLst/>
          </p:spPr>
        </p:pic>
        <p:sp>
          <p:nvSpPr>
            <p:cNvPr id="312" name="Shape 312"/>
            <p:cNvSpPr/>
            <p:nvPr/>
          </p:nvSpPr>
          <p:spPr>
            <a:xfrm>
              <a:off x="0" y="2613305"/>
              <a:ext cx="6099281" cy="1307483"/>
            </a:xfrm>
            <a:prstGeom prst="rect">
              <a:avLst/>
            </a:prstGeom>
            <a:solidFill>
              <a:schemeClr val="accent1">
                <a:hueOff val="47394"/>
                <a:satOff val="-25753"/>
                <a:lumOff val="-7544"/>
              </a:schemeClr>
            </a:solidFill>
            <a:ln w="254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R="215900" defTabSz="419100">
                <a:lnSpc>
                  <a:spcPct val="100000"/>
                </a:lnSpc>
                <a:spcBef>
                  <a:spcPts val="3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Jason Wu</a:t>
              </a:r>
            </a:p>
            <a:p>
              <a:pPr marR="215900" defTabSz="419100">
                <a:lnSpc>
                  <a:spcPct val="100000"/>
                </a:lnSpc>
                <a:spcBef>
                  <a:spcPts val="3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Wu Wei</a:t>
              </a:r>
            </a:p>
          </p:txBody>
        </p:sp>
        <p:sp>
          <p:nvSpPr>
            <p:cNvPr id="313" name="Shape 313"/>
            <p:cNvSpPr/>
            <p:nvPr/>
          </p:nvSpPr>
          <p:spPr>
            <a:xfrm>
              <a:off x="657608" y="1600754"/>
              <a:ext cx="5420402" cy="1704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Class Diagrams &amp; Sequence Diagrams</a:t>
              </a:r>
            </a:p>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Test Cases, Mitigation Plans &amp; Metrics</a:t>
              </a:r>
            </a:p>
          </p:txBody>
        </p:sp>
        <p:sp>
          <p:nvSpPr>
            <p:cNvPr id="314" name="Shape 314"/>
            <p:cNvSpPr/>
            <p:nvPr/>
          </p:nvSpPr>
          <p:spPr>
            <a:xfrm>
              <a:off x="657608" y="4140911"/>
              <a:ext cx="5420402" cy="1704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JSON for Bootstrap</a:t>
              </a:r>
            </a:p>
            <a:p>
              <a: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pPr>
              <a:r>
                <a:t>Testing and debugging</a:t>
              </a:r>
            </a:p>
          </p:txBody>
        </p:sp>
        <p:pic>
          <p:nvPicPr>
            <p:cNvPr id="315" name="pasted-image.pdf"/>
            <p:cNvPicPr>
              <a:picLocks noChangeAspect="1"/>
            </p:cNvPicPr>
            <p:nvPr/>
          </p:nvPicPr>
          <p:blipFill>
            <a:blip r:embed="rId6">
              <a:extLst/>
            </a:blip>
            <a:stretch>
              <a:fillRect/>
            </a:stretch>
          </p:blipFill>
          <p:spPr>
            <a:xfrm>
              <a:off x="1173009" y="2763485"/>
              <a:ext cx="905487" cy="1007123"/>
            </a:xfrm>
            <a:prstGeom prst="rect">
              <a:avLst/>
            </a:prstGeom>
            <a:ln w="12700" cap="flat">
              <a:noFill/>
              <a:miter lim="400000"/>
            </a:ln>
            <a:effectLst/>
          </p:spPr>
        </p:pic>
        <p:pic>
          <p:nvPicPr>
            <p:cNvPr id="316" name="pasted-image.pdf"/>
            <p:cNvPicPr>
              <a:picLocks noChangeAspect="1"/>
            </p:cNvPicPr>
            <p:nvPr/>
          </p:nvPicPr>
          <p:blipFill>
            <a:blip r:embed="rId4">
              <a:extLst/>
            </a:blip>
            <a:stretch>
              <a:fillRect/>
            </a:stretch>
          </p:blipFill>
          <p:spPr>
            <a:xfrm>
              <a:off x="2211888" y="2763485"/>
              <a:ext cx="820619" cy="1007123"/>
            </a:xfrm>
            <a:prstGeom prst="rect">
              <a:avLst/>
            </a:prstGeom>
            <a:ln w="12700" cap="flat">
              <a:noFill/>
              <a:miter lim="400000"/>
            </a:ln>
            <a:effectLst/>
          </p:spPr>
        </p:pic>
        <p:sp>
          <p:nvSpPr>
            <p:cNvPr id="317" name="Shape 317"/>
            <p:cNvSpPr/>
            <p:nvPr/>
          </p:nvSpPr>
          <p:spPr>
            <a:xfrm>
              <a:off x="10635" y="5082981"/>
              <a:ext cx="6078011" cy="1307484"/>
            </a:xfrm>
            <a:prstGeom prst="rect">
              <a:avLst/>
            </a:prstGeom>
            <a:solidFill>
              <a:schemeClr val="accent1">
                <a:hueOff val="47394"/>
                <a:satOff val="-25753"/>
                <a:lumOff val="-7544"/>
              </a:schemeClr>
            </a:solidFill>
            <a:ln w="254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R="215900" defTabSz="419100">
                <a:lnSpc>
                  <a:spcPct val="100000"/>
                </a:lnSpc>
                <a:spcBef>
                  <a:spcPts val="3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Jason Wu</a:t>
              </a:r>
            </a:p>
            <a:p>
              <a:pPr marR="215900" defTabSz="419100">
                <a:lnSpc>
                  <a:spcPct val="100000"/>
                </a:lnSpc>
                <a:spcBef>
                  <a:spcPts val="300"/>
                </a:spcBef>
                <a:defRPr sz="28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r>
                <a:t>Wu Wei</a:t>
              </a:r>
            </a:p>
          </p:txBody>
        </p:sp>
        <p:sp>
          <p:nvSpPr>
            <p:cNvPr id="318" name="Shape 318"/>
            <p:cNvSpPr/>
            <p:nvPr/>
          </p:nvSpPr>
          <p:spPr>
            <a:xfrm>
              <a:off x="646973" y="6610587"/>
              <a:ext cx="5420402" cy="1704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marL="738605" indent="-421105" algn="l">
                <a:lnSpc>
                  <a:spcPct val="110000"/>
                </a:lnSpc>
                <a:buSzPct val="100000"/>
                <a:buChar char="•"/>
                <a:defRPr sz="2000">
                  <a:solidFill>
                    <a:srgbClr val="000000"/>
                  </a:solidFill>
                  <a:latin typeface="Helvetica Neue Light"/>
                  <a:ea typeface="Helvetica Neue Light"/>
                  <a:cs typeface="Helvetica Neue Light"/>
                  <a:sym typeface="Helvetica Neue Light"/>
                </a:defRPr>
              </a:lvl1pPr>
            </a:lstStyle>
            <a:p>
              <a:pPr/>
              <a:r>
                <a:t>Update requirement changes for Bootstrap &amp; Basic App Report</a:t>
              </a:r>
            </a:p>
          </p:txBody>
        </p:sp>
        <p:pic>
          <p:nvPicPr>
            <p:cNvPr id="319" name="pasted-image.pdf"/>
            <p:cNvPicPr>
              <a:picLocks noChangeAspect="1"/>
            </p:cNvPicPr>
            <p:nvPr/>
          </p:nvPicPr>
          <p:blipFill>
            <a:blip r:embed="rId6">
              <a:extLst/>
            </a:blip>
            <a:stretch>
              <a:fillRect/>
            </a:stretch>
          </p:blipFill>
          <p:spPr>
            <a:xfrm>
              <a:off x="1162374" y="5233161"/>
              <a:ext cx="905487" cy="1007124"/>
            </a:xfrm>
            <a:prstGeom prst="rect">
              <a:avLst/>
            </a:prstGeom>
            <a:ln w="12700" cap="flat">
              <a:noFill/>
              <a:miter lim="400000"/>
            </a:ln>
            <a:effectLst/>
          </p:spPr>
        </p:pic>
        <p:pic>
          <p:nvPicPr>
            <p:cNvPr id="320" name="pasted-image.pdf"/>
            <p:cNvPicPr>
              <a:picLocks noChangeAspect="1"/>
            </p:cNvPicPr>
            <p:nvPr/>
          </p:nvPicPr>
          <p:blipFill>
            <a:blip r:embed="rId2">
              <a:extLst/>
            </a:blip>
            <a:stretch>
              <a:fillRect/>
            </a:stretch>
          </p:blipFill>
          <p:spPr>
            <a:xfrm>
              <a:off x="2187303" y="5233161"/>
              <a:ext cx="869788" cy="1007124"/>
            </a:xfrm>
            <a:prstGeom prst="rect">
              <a:avLst/>
            </a:prstGeom>
            <a:ln w="12700" cap="flat">
              <a:noFill/>
              <a:miter lim="400000"/>
            </a:ln>
            <a:effectLst/>
          </p:spPr>
        </p:pic>
      </p:grpSp>
    </p:spTree>
  </p:cSld>
  <p:clrMapOvr>
    <a:masterClrMapping/>
  </p:clrMapOvr>
  <mc:AlternateContent xmlns:mc="http://schemas.openxmlformats.org/markup-compatibility/2006">
    <mc:Choice xmlns:p14="http://schemas.microsoft.com/office/powerpoint/2010/main" Requires="p14">
      <p:transition spd="fast" advClick="1" p14:dur="699">
        <p:push dir="u"/>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321"/>
                                        </p:tgtEl>
                                        <p:attrNameLst>
                                          <p:attrName>style.visibility</p:attrName>
                                        </p:attrNameLst>
                                      </p:cBhvr>
                                      <p:to>
                                        <p:strVal val="visible"/>
                                      </p:to>
                                    </p:set>
                                    <p:anim calcmode="lin" valueType="num">
                                      <p:cBhvr>
                                        <p:cTn id="7" dur="1000" fill="hold"/>
                                        <p:tgtEl>
                                          <p:spTgt spid="321"/>
                                        </p:tgtEl>
                                        <p:attrNameLst>
                                          <p:attrName>ppt_x</p:attrName>
                                        </p:attrNameLst>
                                      </p:cBhvr>
                                      <p:tavLst>
                                        <p:tav tm="0">
                                          <p:val>
                                            <p:strVal val="1+#ppt_w/2"/>
                                          </p:val>
                                        </p:tav>
                                        <p:tav tm="100000">
                                          <p:val>
                                            <p:strVal val="#ppt_x"/>
                                          </p:val>
                                        </p:tav>
                                      </p:tavLst>
                                    </p:anim>
                                    <p:anim calcmode="lin" valueType="num">
                                      <p:cBhvr>
                                        <p:cTn id="8" dur="1000" fill="hold"/>
                                        <p:tgtEl>
                                          <p:spTgt spid="32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309"/>
                                        </p:tgtEl>
                                        <p:attrNameLst>
                                          <p:attrName>style.visibility</p:attrName>
                                        </p:attrNameLst>
                                      </p:cBhvr>
                                      <p:to>
                                        <p:strVal val="visible"/>
                                      </p:to>
                                    </p:set>
                                    <p:anim calcmode="lin" valueType="num">
                                      <p:cBhvr>
                                        <p:cTn id="12" dur="1000" fill="hold"/>
                                        <p:tgtEl>
                                          <p:spTgt spid="309"/>
                                        </p:tgtEl>
                                        <p:attrNameLst>
                                          <p:attrName>ppt_x</p:attrName>
                                        </p:attrNameLst>
                                      </p:cBhvr>
                                      <p:tavLst>
                                        <p:tav tm="0">
                                          <p:val>
                                            <p:strVal val="0-#ppt_w/2"/>
                                          </p:val>
                                        </p:tav>
                                        <p:tav tm="100000">
                                          <p:val>
                                            <p:strVal val="#ppt_x"/>
                                          </p:val>
                                        </p:tav>
                                      </p:tavLst>
                                    </p:anim>
                                    <p:anim calcmode="lin" valueType="num">
                                      <p:cBhvr>
                                        <p:cTn id="13" dur="1000" fill="hold"/>
                                        <p:tgtEl>
                                          <p:spTgt spid="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1" grpId="1"/>
      <p:bldP build="whole" bldLvl="1" animBg="1" rev="0" advAuto="0" spid="309"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323"/>
          <p:cNvSpPr/>
          <p:nvPr>
            <p:ph type="title"/>
          </p:nvPr>
        </p:nvSpPr>
        <p:spPr>
          <a:xfrm>
            <a:off x="88034" y="627074"/>
            <a:ext cx="12828732" cy="1587501"/>
          </a:xfrm>
          <a:prstGeom prst="rect">
            <a:avLst/>
          </a:prstGeom>
        </p:spPr>
        <p:txBody>
          <a:bodyPr/>
          <a:lstStyle>
            <a:lvl1pPr>
              <a:defRPr sz="4800"/>
            </a:lvl1pPr>
          </a:lstStyle>
          <a:p>
            <a:pPr/>
            <a:r>
              <a:t>deviation from planned schedule</a:t>
            </a:r>
          </a:p>
        </p:txBody>
      </p:sp>
      <p:sp>
        <p:nvSpPr>
          <p:cNvPr id="324" name="Shape 324"/>
          <p:cNvSpPr/>
          <p:nvPr/>
        </p:nvSpPr>
        <p:spPr>
          <a:xfrm>
            <a:off x="2544710" y="2962446"/>
            <a:ext cx="7915380" cy="23246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822826" indent="-505326" algn="l">
              <a:lnSpc>
                <a:spcPts val="3900"/>
              </a:lnSpc>
              <a:spcBef>
                <a:spcPts val="2500"/>
              </a:spcBef>
              <a:buSzPct val="120000"/>
              <a:buChar char="•"/>
              <a:defRPr sz="3200"/>
            </a:pPr>
            <a:r>
              <a:t>No deviation from planned schedule </a:t>
            </a:r>
          </a:p>
          <a:p>
            <a:pPr marL="822826" indent="-505326" algn="l">
              <a:lnSpc>
                <a:spcPts val="3900"/>
              </a:lnSpc>
              <a:spcBef>
                <a:spcPts val="2500"/>
              </a:spcBef>
              <a:buSzPct val="120000"/>
              <a:buChar char="•"/>
              <a:defRPr sz="3200"/>
            </a:pPr>
            <a:r>
              <a:t>All tasks completed on time</a:t>
            </a:r>
          </a:p>
          <a:p>
            <a:pPr marL="822826" indent="-505326" algn="l">
              <a:lnSpc>
                <a:spcPts val="3900"/>
              </a:lnSpc>
              <a:spcBef>
                <a:spcPts val="2500"/>
              </a:spcBef>
              <a:buSzPct val="120000"/>
              <a:buChar char="•"/>
              <a:defRPr sz="3200"/>
            </a:pPr>
            <a:r>
              <a:t>Currently halfway into Iteration (4)</a:t>
            </a:r>
          </a:p>
        </p:txBody>
      </p:sp>
      <p:pic>
        <p:nvPicPr>
          <p:cNvPr id="325" name="pasted-image.tiff"/>
          <p:cNvPicPr>
            <a:picLocks noChangeAspect="1"/>
          </p:cNvPicPr>
          <p:nvPr/>
        </p:nvPicPr>
        <p:blipFill>
          <a:blip r:embed="rId2">
            <a:extLst/>
          </a:blip>
          <a:stretch>
            <a:fillRect/>
          </a:stretch>
        </p:blipFill>
        <p:spPr>
          <a:xfrm>
            <a:off x="5693047" y="6285868"/>
            <a:ext cx="1618705" cy="1587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99">
        <p:push dir="u"/>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title"/>
          </p:nvPr>
        </p:nvSpPr>
        <p:spPr>
          <a:xfrm>
            <a:off x="88034" y="627074"/>
            <a:ext cx="12828732" cy="1587501"/>
          </a:xfrm>
          <a:prstGeom prst="rect">
            <a:avLst/>
          </a:prstGeom>
        </p:spPr>
        <p:txBody>
          <a:bodyPr/>
          <a:lstStyle>
            <a:lvl1pPr>
              <a:defRPr sz="4800"/>
            </a:lvl1pPr>
          </a:lstStyle>
          <a:p>
            <a:pPr/>
            <a:r>
              <a:t>Goals for coming 2 weeks</a:t>
            </a:r>
          </a:p>
        </p:txBody>
      </p:sp>
      <p:graphicFrame>
        <p:nvGraphicFramePr>
          <p:cNvPr id="328" name="Table 328"/>
          <p:cNvGraphicFramePr/>
          <p:nvPr/>
        </p:nvGraphicFramePr>
        <p:xfrm>
          <a:off x="2169257" y="2423817"/>
          <a:ext cx="8666286" cy="607284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95331"/>
                <a:gridCol w="2073209"/>
                <a:gridCol w="5597744"/>
              </a:tblGrid>
              <a:tr h="1214568">
                <a:tc>
                  <a:txBody>
                    <a:bodyPr/>
                    <a:lstStyle/>
                    <a:p>
                      <a:pPr defTabSz="914400">
                        <a:defRPr sz="1800"/>
                      </a:pPr>
                      <a:r>
                        <a:rPr b="1" sz="1805">
                          <a:solidFill>
                            <a:srgbClr val="FFFFFF"/>
                          </a:solidFill>
                          <a:latin typeface="Helvetica"/>
                          <a:ea typeface="Helvetica"/>
                          <a:cs typeface="Helvetica"/>
                          <a:sym typeface="Helvetica"/>
                        </a:rPr>
                        <a:t>1</a:t>
                      </a:r>
                    </a:p>
                  </a:txBody>
                  <a:tcPr marL="50800" marR="50800" marT="50800" marB="50800" anchor="ctr" anchorCtr="0" horzOverflow="overflow">
                    <a:solidFill>
                      <a:schemeClr val="accent1">
                        <a:hueOff val="47394"/>
                        <a:satOff val="-25753"/>
                        <a:lumOff val="-7544"/>
                      </a:schemeClr>
                    </a:solidFill>
                  </a:tcPr>
                </a:tc>
                <a:tc>
                  <a:txBody>
                    <a:bodyPr/>
                    <a:lstStyle/>
                    <a:p>
                      <a:pPr defTabSz="914400">
                        <a:defRPr sz="1800"/>
                      </a:pPr>
                      <a:r>
                        <a:rPr b="1" sz="1805">
                          <a:solidFill>
                            <a:srgbClr val="FFFFFF"/>
                          </a:solidFill>
                          <a:latin typeface="Helvetica"/>
                          <a:ea typeface="Helvetica"/>
                          <a:cs typeface="Helvetica"/>
                          <a:sym typeface="Helvetica"/>
                        </a:rPr>
                        <a:t>Social Activeness Report</a:t>
                      </a:r>
                    </a:p>
                  </a:txBody>
                  <a:tcPr marL="50800" marR="50800" marT="50800" marB="50800" anchor="ctr" anchorCtr="0" horzOverflow="overflow">
                    <a:solidFill>
                      <a:srgbClr val="398CCE"/>
                    </a:solidFill>
                  </a:tcPr>
                </a:tc>
                <a:tc>
                  <a:txBody>
                    <a:bodyPr/>
                    <a:lstStyle/>
                    <a:p>
                      <a:pPr marL="50800" indent="203200" algn="l" defTabSz="914400">
                        <a:defRPr sz="1800"/>
                      </a:pPr>
                      <a:r>
                        <a:rPr sz="1805">
                          <a:sym typeface="Helvetica Light"/>
                        </a:rPr>
                        <a:t>Functionality
Diagrams
JSON
Test Cases</a:t>
                      </a:r>
                    </a:p>
                  </a:txBody>
                  <a:tcPr marL="50800" marR="50800" marT="50800" marB="50800" anchor="ctr" anchorCtr="0" horzOverflow="overflow"/>
                </a:tc>
              </a:tr>
              <a:tr h="1214568">
                <a:tc>
                  <a:txBody>
                    <a:bodyPr/>
                    <a:lstStyle/>
                    <a:p>
                      <a:pPr defTabSz="914400">
                        <a:defRPr sz="1800"/>
                      </a:pPr>
                      <a:r>
                        <a:rPr b="1" sz="1805">
                          <a:solidFill>
                            <a:srgbClr val="FFFFFF"/>
                          </a:solidFill>
                          <a:latin typeface="Helvetica"/>
                          <a:ea typeface="Helvetica"/>
                          <a:cs typeface="Helvetica"/>
                          <a:sym typeface="Helvetica"/>
                        </a:rPr>
                        <a:t>2</a:t>
                      </a:r>
                    </a:p>
                  </a:txBody>
                  <a:tcPr marL="50800" marR="50800" marT="50800" marB="50800" anchor="ctr" anchorCtr="0" horzOverflow="overflow">
                    <a:solidFill>
                      <a:schemeClr val="accent1">
                        <a:hueOff val="47394"/>
                        <a:satOff val="-25753"/>
                        <a:lumOff val="-7544"/>
                      </a:schemeClr>
                    </a:solidFill>
                  </a:tcPr>
                </a:tc>
                <a:tc>
                  <a:txBody>
                    <a:bodyPr/>
                    <a:lstStyle/>
                    <a:p>
                      <a:pPr defTabSz="914400">
                        <a:defRPr sz="1800"/>
                      </a:pPr>
                      <a:r>
                        <a:rPr b="1" sz="1805">
                          <a:solidFill>
                            <a:srgbClr val="FFFFFF"/>
                          </a:solidFill>
                          <a:latin typeface="Helvetica"/>
                          <a:ea typeface="Helvetica"/>
                          <a:cs typeface="Helvetica"/>
                          <a:sym typeface="Helvetica"/>
                        </a:rPr>
                        <a:t>Update Diurnal Pattern</a:t>
                      </a:r>
                    </a:p>
                  </a:txBody>
                  <a:tcPr marL="50800" marR="50800" marT="50800" marB="50800" anchor="ctr" anchorCtr="0" horzOverflow="overflow">
                    <a:solidFill>
                      <a:srgbClr val="398CCE"/>
                    </a:solidFill>
                  </a:tcPr>
                </a:tc>
                <a:tc>
                  <a:txBody>
                    <a:bodyPr/>
                    <a:lstStyle/>
                    <a:p>
                      <a:pPr marL="50800" indent="203200" algn="l" defTabSz="914400">
                        <a:defRPr sz="1800"/>
                      </a:pPr>
                      <a:r>
                        <a:rPr sz="1805">
                          <a:sym typeface="Helvetica Light"/>
                        </a:rPr>
                        <a:t>Include date selection option
Improve performance</a:t>
                      </a:r>
                    </a:p>
                  </a:txBody>
                  <a:tcPr marL="50800" marR="50800" marT="50800" marB="50800" anchor="ctr" anchorCtr="0" horzOverflow="overflow">
                    <a:solidFill>
                      <a:srgbClr val="EEEFF1"/>
                    </a:solidFill>
                  </a:tcPr>
                </a:tc>
              </a:tr>
              <a:tr h="1214568">
                <a:tc>
                  <a:txBody>
                    <a:bodyPr/>
                    <a:lstStyle/>
                    <a:p>
                      <a:pPr defTabSz="914400">
                        <a:defRPr sz="1800"/>
                      </a:pPr>
                      <a:r>
                        <a:rPr b="1" sz="1805">
                          <a:solidFill>
                            <a:srgbClr val="FFFFFF"/>
                          </a:solidFill>
                          <a:latin typeface="Helvetica"/>
                          <a:ea typeface="Helvetica"/>
                          <a:cs typeface="Helvetica"/>
                          <a:sym typeface="Helvetica"/>
                        </a:rPr>
                        <a:t>3</a:t>
                      </a:r>
                    </a:p>
                  </a:txBody>
                  <a:tcPr marL="50800" marR="50800" marT="50800" marB="50800" anchor="ctr" anchorCtr="0" horzOverflow="overflow">
                    <a:solidFill>
                      <a:schemeClr val="accent1">
                        <a:hueOff val="47394"/>
                        <a:satOff val="-25753"/>
                        <a:lumOff val="-7544"/>
                      </a:schemeClr>
                    </a:solidFill>
                  </a:tcPr>
                </a:tc>
                <a:tc>
                  <a:txBody>
                    <a:bodyPr/>
                    <a:lstStyle/>
                    <a:p>
                      <a:pPr defTabSz="914400">
                        <a:defRPr sz="1800"/>
                      </a:pPr>
                      <a:r>
                        <a:rPr b="1" sz="1805">
                          <a:solidFill>
                            <a:srgbClr val="FFFFFF"/>
                          </a:solidFill>
                          <a:latin typeface="Helvetica"/>
                          <a:ea typeface="Helvetica"/>
                          <a:cs typeface="Helvetica"/>
                          <a:sym typeface="Helvetica"/>
                        </a:rPr>
                        <a:t>Smartphone Overuse Report</a:t>
                      </a:r>
                    </a:p>
                  </a:txBody>
                  <a:tcPr marL="50800" marR="50800" marT="50800" marB="50800" anchor="ctr" anchorCtr="0" horzOverflow="overflow">
                    <a:solidFill>
                      <a:srgbClr val="398CCE"/>
                    </a:solidFill>
                  </a:tcPr>
                </a:tc>
                <a:tc>
                  <a:txBody>
                    <a:bodyPr/>
                    <a:lstStyle/>
                    <a:p>
                      <a:pPr marL="50800" indent="203200" algn="l" defTabSz="914400">
                        <a:defRPr sz="1800"/>
                      </a:pPr>
                      <a:r>
                        <a:rPr sz="1805">
                          <a:sym typeface="Helvetica Light"/>
                        </a:rPr>
                        <a:t>Functionality
Diagrams
JSON
Test Cases</a:t>
                      </a:r>
                    </a:p>
                  </a:txBody>
                  <a:tcPr marL="50800" marR="50800" marT="50800" marB="50800" anchor="ctr" anchorCtr="0" horzOverflow="overflow"/>
                </a:tc>
              </a:tr>
              <a:tr h="1214568">
                <a:tc>
                  <a:txBody>
                    <a:bodyPr/>
                    <a:lstStyle/>
                    <a:p>
                      <a:pPr defTabSz="914400">
                        <a:defRPr sz="1800"/>
                      </a:pPr>
                      <a:r>
                        <a:rPr b="1" sz="1805">
                          <a:solidFill>
                            <a:srgbClr val="FFFFFF"/>
                          </a:solidFill>
                          <a:latin typeface="Helvetica"/>
                          <a:ea typeface="Helvetica"/>
                          <a:cs typeface="Helvetica"/>
                          <a:sym typeface="Helvetica"/>
                        </a:rPr>
                        <a:t>4</a:t>
                      </a:r>
                    </a:p>
                  </a:txBody>
                  <a:tcPr marL="50800" marR="50800" marT="50800" marB="50800" anchor="ctr" anchorCtr="0" horzOverflow="overflow">
                    <a:solidFill>
                      <a:schemeClr val="accent1">
                        <a:hueOff val="47394"/>
                        <a:satOff val="-25753"/>
                        <a:lumOff val="-7544"/>
                      </a:schemeClr>
                    </a:solidFill>
                  </a:tcPr>
                </a:tc>
                <a:tc>
                  <a:txBody>
                    <a:bodyPr/>
                    <a:lstStyle/>
                    <a:p>
                      <a:pPr defTabSz="914400">
                        <a:defRPr sz="1800"/>
                      </a:pPr>
                      <a:r>
                        <a:rPr b="1" sz="1805">
                          <a:solidFill>
                            <a:srgbClr val="FFFFFF"/>
                          </a:solidFill>
                          <a:latin typeface="Helvetica"/>
                          <a:ea typeface="Helvetica"/>
                          <a:cs typeface="Helvetica"/>
                          <a:sym typeface="Helvetica"/>
                        </a:rPr>
                        <a:t>Update Requirement Changes</a:t>
                      </a:r>
                    </a:p>
                  </a:txBody>
                  <a:tcPr marL="50800" marR="50800" marT="50800" marB="50800" anchor="ctr" anchorCtr="0" horzOverflow="overflow">
                    <a:solidFill>
                      <a:srgbClr val="398CCE"/>
                    </a:solidFill>
                  </a:tcPr>
                </a:tc>
                <a:tc>
                  <a:txBody>
                    <a:bodyPr/>
                    <a:lstStyle/>
                    <a:p>
                      <a:pPr marL="50800" indent="203200" algn="l" defTabSz="914400">
                        <a:defRPr sz="1800"/>
                      </a:pPr>
                      <a:r>
                        <a:rPr sz="1805">
                          <a:sym typeface="Helvetica Light"/>
                        </a:rPr>
                        <a:t>JSON - Basic App Usage (Demographics)
JSON - Bootstrap</a:t>
                      </a:r>
                    </a:p>
                  </a:txBody>
                  <a:tcPr marL="50800" marR="50800" marT="50800" marB="50800" anchor="ctr" anchorCtr="0" horzOverflow="overflow">
                    <a:solidFill>
                      <a:srgbClr val="EEEFF1"/>
                    </a:solidFill>
                  </a:tcPr>
                </a:tc>
              </a:tr>
              <a:tr h="1214568">
                <a:tc>
                  <a:txBody>
                    <a:bodyPr/>
                    <a:lstStyle/>
                    <a:p>
                      <a:pPr defTabSz="914400">
                        <a:defRPr sz="1800"/>
                      </a:pPr>
                      <a:r>
                        <a:rPr b="1" sz="1805">
                          <a:solidFill>
                            <a:srgbClr val="FFFFFF"/>
                          </a:solidFill>
                          <a:latin typeface="Helvetica"/>
                          <a:ea typeface="Helvetica"/>
                          <a:cs typeface="Helvetica"/>
                          <a:sym typeface="Helvetica"/>
                        </a:rPr>
                        <a:t>5</a:t>
                      </a:r>
                    </a:p>
                  </a:txBody>
                  <a:tcPr marL="50800" marR="50800" marT="50800" marB="50800" anchor="ctr" anchorCtr="0" horzOverflow="overflow">
                    <a:solidFill>
                      <a:schemeClr val="accent1">
                        <a:hueOff val="47394"/>
                        <a:satOff val="-25753"/>
                        <a:lumOff val="-7544"/>
                      </a:schemeClr>
                    </a:solidFill>
                  </a:tcPr>
                </a:tc>
                <a:tc>
                  <a:txBody>
                    <a:bodyPr/>
                    <a:lstStyle/>
                    <a:p>
                      <a:pPr defTabSz="914400">
                        <a:defRPr sz="1800"/>
                      </a:pPr>
                      <a:r>
                        <a:rPr b="1" sz="1805">
                          <a:solidFill>
                            <a:srgbClr val="FFFFFF"/>
                          </a:solidFill>
                          <a:latin typeface="Helvetica"/>
                          <a:ea typeface="Helvetica"/>
                          <a:cs typeface="Helvetica"/>
                          <a:sym typeface="Helvetica"/>
                        </a:rPr>
                        <a:t>Prepare for UAT</a:t>
                      </a:r>
                    </a:p>
                  </a:txBody>
                  <a:tcPr marL="50800" marR="50800" marT="50800" marB="50800" anchor="ctr" anchorCtr="0" horzOverflow="overflow">
                    <a:solidFill>
                      <a:srgbClr val="398CCE"/>
                    </a:solidFill>
                  </a:tcPr>
                </a:tc>
                <a:tc>
                  <a:txBody>
                    <a:bodyPr/>
                    <a:lstStyle/>
                    <a:p>
                      <a:pPr marL="50800" indent="203200" algn="l" defTabSz="914400">
                        <a:defRPr sz="1800"/>
                      </a:pPr>
                      <a:r>
                        <a:rPr sz="1805">
                          <a:sym typeface="Helvetica Light"/>
                        </a:rPr>
                        <a:t>Deployment, Integration &amp; Debugging
Collect Metrics
Prepare Mitigation </a:t>
                      </a:r>
                    </a:p>
                  </a:txBody>
                  <a:tcPr marL="50800" marR="50800" marT="50800" marB="50800" anchor="ctr"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push dir="u"/>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title"/>
          </p:nvPr>
        </p:nvSpPr>
        <p:spPr>
          <a:xfrm>
            <a:off x="88034" y="627074"/>
            <a:ext cx="12828732" cy="1587501"/>
          </a:xfrm>
          <a:prstGeom prst="rect">
            <a:avLst/>
          </a:prstGeom>
        </p:spPr>
        <p:txBody>
          <a:bodyPr/>
          <a:lstStyle>
            <a:lvl1pPr>
              <a:defRPr sz="4800"/>
            </a:lvl1pPr>
          </a:lstStyle>
          <a:p>
            <a:pPr/>
            <a:r>
              <a:t>immediate milestones</a:t>
            </a:r>
          </a:p>
        </p:txBody>
      </p:sp>
      <p:graphicFrame>
        <p:nvGraphicFramePr>
          <p:cNvPr id="331" name="Table 331"/>
          <p:cNvGraphicFramePr/>
          <p:nvPr/>
        </p:nvGraphicFramePr>
        <p:xfrm>
          <a:off x="2169257" y="2978675"/>
          <a:ext cx="8666286" cy="4280298"/>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2342215"/>
                <a:gridCol w="6324070"/>
              </a:tblGrid>
              <a:tr h="2140148">
                <a:tc>
                  <a:txBody>
                    <a:bodyPr/>
                    <a:lstStyle/>
                    <a:p>
                      <a:pPr defTabSz="914400">
                        <a:defRPr b="0" sz="1800">
                          <a:solidFill>
                            <a:srgbClr val="000000"/>
                          </a:solidFill>
                        </a:defRPr>
                      </a:pPr>
                      <a:r>
                        <a:rPr b="1" sz="1805">
                          <a:solidFill>
                            <a:srgbClr val="FFFFFF"/>
                          </a:solidFill>
                          <a:sym typeface="Helvetica"/>
                        </a:rPr>
                        <a:t>User Acceptance Test (UAT) 
(Week 12, In-Class)</a:t>
                      </a:r>
                    </a:p>
                  </a:txBody>
                  <a:tcPr marL="50800" marR="50800" marT="50800" marB="50800" anchor="ctr" anchorCtr="0" horzOverflow="overflow"/>
                </a:tc>
                <a:tc>
                  <a:txBody>
                    <a:bodyPr/>
                    <a:lstStyle/>
                    <a:p>
                      <a:pPr defTabSz="457200">
                        <a:defRPr sz="1800"/>
                      </a:pPr>
                      <a:r>
                        <a:rPr>
                          <a:solidFill>
                            <a:srgbClr val="252525"/>
                          </a:solidFill>
                          <a:latin typeface="Helvetica"/>
                          <a:ea typeface="Helvetica"/>
                          <a:cs typeface="Helvetica"/>
                          <a:sym typeface="Helvetica"/>
                        </a:rPr>
                        <a:t>Deploy application to OpenShift before 11:00pm, 4th November</a:t>
                      </a:r>
                    </a:p>
                  </a:txBody>
                  <a:tcPr marL="50800" marR="50800" marT="50800" marB="50800" anchor="ctr" anchorCtr="0" horzOverflow="overflow"/>
                </a:tc>
              </a:tr>
              <a:tr h="2140148">
                <a:tc>
                  <a:txBody>
                    <a:bodyPr/>
                    <a:lstStyle/>
                    <a:p>
                      <a:pPr defTabSz="914400">
                        <a:defRPr b="0" sz="1800">
                          <a:solidFill>
                            <a:srgbClr val="000000"/>
                          </a:solidFill>
                        </a:defRPr>
                      </a:pPr>
                      <a:r>
                        <a:rPr b="1" sz="1805">
                          <a:solidFill>
                            <a:srgbClr val="FFFFFF"/>
                          </a:solidFill>
                          <a:sym typeface="Helvetica"/>
                        </a:rPr>
                        <a:t>Final Presentation (Week 14, In-Class)</a:t>
                      </a:r>
                    </a:p>
                  </a:txBody>
                  <a:tcPr marL="50800" marR="50800" marT="50800" marB="50800" anchor="ctr" anchorCtr="0" horzOverflow="overflow"/>
                </a:tc>
                <a:tc>
                  <a:txBody>
                    <a:bodyPr/>
                    <a:lstStyle/>
                    <a:p>
                      <a:pPr defTabSz="457200">
                        <a:defRPr sz="1800"/>
                      </a:pPr>
                      <a:r>
                        <a:rPr>
                          <a:solidFill>
                            <a:srgbClr val="252525"/>
                          </a:solidFill>
                          <a:latin typeface="Helvetica"/>
                          <a:ea typeface="Helvetica"/>
                          <a:cs typeface="Helvetica"/>
                          <a:sym typeface="Helvetica"/>
                        </a:rPr>
                        <a:t>10 minutes for final presentation followed by 
10-minutes Q &amp; A.</a:t>
                      </a:r>
                    </a:p>
                  </a:txBody>
                  <a:tcPr marL="50800" marR="50800" marT="50800" marB="50800" anchor="ctr" anchorCtr="0" horzOverflow="overflow">
                    <a:solidFill>
                      <a:srgbClr val="EEEFF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699">
        <p:push dir="u"/>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xfrm>
            <a:off x="88034" y="627074"/>
            <a:ext cx="12828732" cy="1587501"/>
          </a:xfrm>
          <a:prstGeom prst="rect">
            <a:avLst/>
          </a:prstGeom>
        </p:spPr>
        <p:txBody>
          <a:bodyPr/>
          <a:lstStyle>
            <a:lvl1pPr>
              <a:defRPr sz="4800"/>
            </a:lvl1pPr>
          </a:lstStyle>
          <a:p>
            <a:pPr/>
            <a:r>
              <a:t>existing/potential problems</a:t>
            </a:r>
          </a:p>
        </p:txBody>
      </p:sp>
      <p:sp>
        <p:nvSpPr>
          <p:cNvPr id="334" name="Shape 334"/>
          <p:cNvSpPr/>
          <p:nvPr/>
        </p:nvSpPr>
        <p:spPr>
          <a:xfrm>
            <a:off x="1632790" y="2796595"/>
            <a:ext cx="9643191" cy="42423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822826" indent="-505326" algn="l">
              <a:lnSpc>
                <a:spcPts val="3900"/>
              </a:lnSpc>
              <a:spcBef>
                <a:spcPts val="2500"/>
              </a:spcBef>
              <a:buSzPct val="120000"/>
              <a:buChar char="•"/>
              <a:defRPr sz="3200"/>
            </a:pPr>
            <a:r>
              <a:t>Diurnal Pattern function loading time can be shortened</a:t>
            </a:r>
          </a:p>
          <a:p>
            <a:pPr marL="822826" indent="-505326" algn="l">
              <a:lnSpc>
                <a:spcPts val="3900"/>
              </a:lnSpc>
              <a:spcBef>
                <a:spcPts val="2500"/>
              </a:spcBef>
              <a:buSzPct val="120000"/>
              <a:buChar char="•"/>
              <a:defRPr sz="3200"/>
            </a:pPr>
            <a:r>
              <a:t>UI needs improvement</a:t>
            </a:r>
          </a:p>
          <a:p>
            <a:pPr marL="822826" indent="-505326" algn="l">
              <a:lnSpc>
                <a:spcPts val="3900"/>
              </a:lnSpc>
              <a:spcBef>
                <a:spcPts val="2500"/>
              </a:spcBef>
              <a:buSzPct val="120000"/>
              <a:buChar char="•"/>
              <a:defRPr sz="3200"/>
            </a:pPr>
            <a:r>
              <a:t>Requirement changes causes adjustment and re-allocation of schedule</a:t>
            </a:r>
          </a:p>
          <a:p>
            <a:pPr marL="822826" indent="-505326" algn="l">
              <a:lnSpc>
                <a:spcPts val="3900"/>
              </a:lnSpc>
              <a:spcBef>
                <a:spcPts val="2500"/>
              </a:spcBef>
              <a:buSzPct val="120000"/>
              <a:buChar char="•"/>
              <a:defRPr sz="3200"/>
            </a:pPr>
            <a:r>
              <a:t>Possible further requirement changes</a:t>
            </a:r>
          </a:p>
        </p:txBody>
      </p:sp>
      <p:pic>
        <p:nvPicPr>
          <p:cNvPr id="335" name="pasted-image.tiff"/>
          <p:cNvPicPr>
            <a:picLocks noChangeAspect="1"/>
          </p:cNvPicPr>
          <p:nvPr/>
        </p:nvPicPr>
        <p:blipFill>
          <a:blip r:embed="rId2">
            <a:extLst/>
          </a:blip>
          <a:stretch>
            <a:fillRect/>
          </a:stretch>
        </p:blipFill>
        <p:spPr>
          <a:xfrm>
            <a:off x="5843764" y="7087612"/>
            <a:ext cx="1317272" cy="12004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push dir="u"/>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title"/>
          </p:nvPr>
        </p:nvSpPr>
        <p:spPr>
          <a:xfrm>
            <a:off x="88034" y="627074"/>
            <a:ext cx="12828732" cy="1587501"/>
          </a:xfrm>
          <a:prstGeom prst="rect">
            <a:avLst/>
          </a:prstGeom>
        </p:spPr>
        <p:txBody>
          <a:bodyPr/>
          <a:lstStyle>
            <a:lvl1pPr>
              <a:defRPr sz="4800"/>
            </a:lvl1pPr>
          </a:lstStyle>
          <a:p>
            <a:pPr/>
            <a:r>
              <a:t>project metrics</a:t>
            </a:r>
          </a:p>
        </p:txBody>
      </p:sp>
      <p:graphicFrame>
        <p:nvGraphicFramePr>
          <p:cNvPr id="338" name="Chart 338"/>
          <p:cNvGraphicFramePr/>
          <p:nvPr/>
        </p:nvGraphicFramePr>
        <p:xfrm>
          <a:off x="1199695" y="2559002"/>
          <a:ext cx="10605410" cy="5308601"/>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500">
        <p:push dir="u"/>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3A4E6E"/>
      </a:dk1>
      <a:lt1>
        <a:srgbClr val="F4F3F5"/>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utura"/>
        <a:ea typeface="Futura"/>
        <a:cs typeface="Futura"/>
      </a:majorFont>
      <a:minorFont>
        <a:latin typeface="Futura"/>
        <a:ea typeface="Futura"/>
        <a:cs typeface="Futur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191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r" defTabSz="584200" rtl="0" fontAlgn="auto" latinLnBrk="0" hangingPunct="0">
          <a:lnSpc>
            <a:spcPts val="1700"/>
          </a:lnSpc>
          <a:spcBef>
            <a:spcPts val="0"/>
          </a:spcBef>
          <a:spcAft>
            <a:spcPts val="0"/>
          </a:spcAft>
          <a:buClrTx/>
          <a:buSzTx/>
          <a:buFontTx/>
          <a:buNone/>
          <a:tabLst/>
          <a:defRPr b="0" baseline="0" cap="none" i="0" spc="0" strike="noStrike" sz="1400" u="none" kumimoji="0" normalizeH="0">
            <a:ln>
              <a:noFill/>
            </a:ln>
            <a:solidFill>
              <a:srgbClr val="3A4E6E"/>
            </a:solidFill>
            <a:effectLst/>
            <a:uFillTx/>
            <a:latin typeface="+mn-lt"/>
            <a:ea typeface="+mn-ea"/>
            <a:cs typeface="+mn-cs"/>
            <a:sym typeface="Futu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