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57" r:id="rId3"/>
    <p:sldId id="271" r:id="rId4"/>
    <p:sldId id="258" r:id="rId5"/>
    <p:sldId id="272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41AB1-BE34-48D6-B21C-39ACD7649804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26977-D0C7-470D-844A-96F2AC78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0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D608-3C36-45B2-9877-FBDDC5325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18F81-5EB5-4D22-BD7F-B68295799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2B504-020D-4344-AA10-383599EF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71CB-E134-40AA-8319-816C8BDD02AB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23348-19DE-4E70-8BFE-88D952D1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B0DC5-5974-4F6B-B4C5-438383F0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8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5433-CED4-4885-A86E-EDFC1450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737BE-E287-4961-BB39-F61600D1A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FAC8-56AA-4D63-A125-641A009A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D69B-4204-4AC3-99ED-DDC65841D304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1DE5A-F435-4F51-AB70-0CC76EC8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E53CA-15EB-494B-9433-05E25EBF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28F39-CD56-4829-AC7B-88FF69F5E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33B67-6D03-4DD2-8951-1E119A4A1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2A831-5322-4396-BBD0-884AC78A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53A6-02EB-433D-A28A-2F1F85F3D211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F161C-8E3D-4A40-8157-AA326C5A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5C74A-3EE9-46B9-9A1B-C969837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C156-B4C8-466C-9690-598F3CA8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CE27-638D-4873-A215-71C09F2D1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3F5B5-9B66-4820-984A-76DC362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981C-3BC8-43CA-88F4-38D75724AFA2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6F82B-1B78-430F-975E-16B9F256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12D73-2386-4D32-9762-C72D92ED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3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523E-BAB6-46C2-95EE-97D269A8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FBBF7-E752-4BB5-B940-7A8A75C13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B7C61-B404-4550-BBA4-D0412EF5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8C93-DFDC-4A55-ADE1-A4896A4F8D5D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BA047-98A9-4C51-BD81-638369F0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9717E-C25D-4FE0-A448-E23D65AC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FA23-7D8D-45A8-843E-D5147930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B470-0CA5-412A-9560-70E6235F4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CE0D7-C51F-43AE-998A-408ED686B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0DE02-123A-4E3C-896A-B47321CE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B24-3F2E-4ED3-9E75-244DACA70965}" type="datetime1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4BC30-DAA6-483C-B766-231625AA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130AA-3C19-45F2-97CA-2A83EDC1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3CA3-5BFF-4E86-A7B8-045AD297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AA765-9540-4566-B15B-54A6E1355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CDA92-5DFB-4E1C-A1F4-32D5BB6ED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6EF44-F9B7-400D-9FD5-5E38528E7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58414-B1D9-49BE-92B6-A0DA3F8D8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26F14-C51E-4C55-A673-1D72BED9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7B16-C0CA-4995-AC03-32AF1894C0FB}" type="datetime1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9D9F7-338E-4295-A58B-F6201BF0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1DEEF-BE12-400A-A64D-5F484C90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1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A5D8-B6BD-4F46-B4D6-EC1D0982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49DF4-83ED-456C-BA74-0BCE26FE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DF9F-4996-4F42-93F9-05486375B0C4}" type="datetime1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5481A-4016-42C1-B472-3953BA79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D1A92-82B1-4A1A-A73C-C8281717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1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2B79E-C051-4471-A3B4-CEF414C8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4956-FD52-4C70-8C6E-44BB25B0D1FA}" type="datetime1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3013B-4538-4C92-A2CD-B2B046DF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A6B76-9D81-452F-97DF-87D72642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6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40BD-3DA5-4686-8B70-CFAEE036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D2762-CF31-4A38-BC67-0101B8FEC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4B330-FDFF-4E41-B37E-C685D5917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E2468-CD08-4899-A0DC-ABCA37F7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D320-2A49-4232-A60D-D365896AA797}" type="datetime1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97715-CFD2-41CD-A976-605DBA9C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0146F-6C0A-4516-9609-5A20D4C1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4E7B-2D6B-491B-8074-A46EEAC1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2D1AC-DFB1-433E-8932-5CDC60B6B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A668-557D-4ACA-AF43-22E1E35B9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A50B4-4964-4D40-99B7-8241BE4A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7C02-A2C0-4912-A0AE-9974828E6B68}" type="datetime1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2666F-28DB-4314-A559-A5376475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7D515-BADC-4108-A800-A5066A32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6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44709-DBEE-4F59-A213-A2AB9F15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71F5C-9FDB-41A1-8D33-068889C98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E1AB7-DE67-42C0-BABF-E15E9C076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9AB5B-1667-489F-8353-3D346BFCB886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BEAB3-F894-4414-B4C7-104A91129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6020E-400A-4AAB-9921-29F605C49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7C5E-0A2A-4278-A300-9DE62E023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8D743-13E2-4064-AF07-5C10F4037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Avocado Sales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1FC3E-B01A-48A0-9148-3AE6C7C4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492D8-2CBD-42F6-B7CD-EEAB9577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0750-D27D-4326-8178-ED76C0C9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D250-B1C7-4032-9A38-0B22F009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has: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40 970 Rows.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Columns: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Date, Average Price, Total Volume,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Product Lookup Code (PLU4046, PLU4225, PLU4770),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Total Bags, Small Bags, Large Bags, XLarge Bags,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Type, Year, Region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9B670-388B-4C3A-9F95-55725176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ACE44-E196-4500-8874-35C2EFE4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9631-7692-4BA0-9F76-564E8151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0C6DA-D31E-428F-9A9A-02BA6FA10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was to understand the data and answer the business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requirements using the time intelligence 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67D47-731A-4CAE-AC3D-A771761F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45F3E-E513-47F0-A07A-B80D3652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0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61B5-31A8-45B8-9761-72D74230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Questions to Answer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227E-7F21-44D5-AD1E-E3F51797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year over year growth in avocado sale?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average price of avocados change from one year to another one?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there specific months where the avocados prices tend to be higher?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sales volume vary by month?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0C208-F97D-41FE-B7D8-A77134E0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50E4C-BFDB-43C5-AB77-D44FBD9C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8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6D54-3F90-4BD4-8EFF-913BDBAA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Questions to Answer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4CE6-F546-4CBE-84BB-E3B02881D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answer the business requirements, the time intelligence function is been used.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Time intelligence function, we have: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SamePeriodLastYear,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DateSYTD,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DateMTD.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F136E-0A12-46A0-8640-B997D3E9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30641-D41D-4DC9-AF5D-F480398C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4EA7-5585-4C2F-9517-66F7776B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B6F6A-B8F9-48E1-B359-3B72542A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05036-8019-4290-A909-1D2CF387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9BBC08-E303-4882-AD3D-2AB9E9BB1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459" y="1825625"/>
            <a:ext cx="79510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2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B9F9-50A2-4553-ABCE-FC1BB577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5A4C5-245D-4F04-B1A6-00412A62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sales is $164.57T, 4.77Bn of avocados bags have been sold and we have 18.93Bn of profit.</a:t>
            </a:r>
          </a:p>
          <a:p>
            <a:pPr marL="0" indent="0"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demand of avocados is getting high year over year, this can be seen with an increase of the sales over the </a:t>
            </a:r>
          </a:p>
          <a:p>
            <a:pPr marL="0" indent="0"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year. Between 2015 to 2016, the sale has increased 7% and between 2016 to 2017 we have a 16% increased of units  sold.</a:t>
            </a:r>
          </a:p>
          <a:p>
            <a:pPr marL="0" indent="0"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price of avocados has gradually increased from 2015 to 2017 and slightly dropped  from 2017 to 2021 (3%).</a:t>
            </a:r>
          </a:p>
          <a:p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price of the avocados varies from one month to another. August is the month that has the higher price of avocado ($1.06).</a:t>
            </a:r>
          </a:p>
          <a:p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 the year, we have a pic of sales of avocados in May ($175.7 T) and August ($192.4 T).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89828-EF05-4D1B-BC2B-7907CA69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A158B-2A69-432B-94D6-D335706E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58C1-77B4-4980-88FF-95656BF14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reading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CEDE2-A100-4DAD-B71D-D2E774B14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forget to comment and add more insights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AA824-8C31-4D71-83DA-8C2D0D84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1A153-D254-40BC-B3DF-3111B2A6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351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 BI Project</vt:lpstr>
      <vt:lpstr>Data Explanation</vt:lpstr>
      <vt:lpstr>Goal</vt:lpstr>
      <vt:lpstr>Business Questions to Answer</vt:lpstr>
      <vt:lpstr>Business Questions to Answer</vt:lpstr>
      <vt:lpstr>Dashboard</vt:lpstr>
      <vt:lpstr>Findings</vt:lpstr>
      <vt:lpstr>Thanks For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</dc:title>
  <dc:creator>Gabrielle</dc:creator>
  <cp:lastModifiedBy>Gabrielle</cp:lastModifiedBy>
  <cp:revision>8</cp:revision>
  <dcterms:created xsi:type="dcterms:W3CDTF">2023-07-01T10:21:22Z</dcterms:created>
  <dcterms:modified xsi:type="dcterms:W3CDTF">2023-12-31T02:33:30Z</dcterms:modified>
</cp:coreProperties>
</file>