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B2DB-6871-4BE3-9234-3D292193E96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D0F3-AF45-45FD-BCA1-E055BCE0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D3A4-A651-47A0-84EE-3045DFC0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23585-1BE1-4A9C-9652-98631A3E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C33A-A658-4FE4-84BF-B1EE9A4C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E185-9E44-4E3A-8B90-459C8D7B590A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1E84-1F0B-4259-8D79-4843D882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020B-02BA-4E67-BA22-20B403F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25-28CA-4DDA-8D57-56911AF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73C40-2131-4EE1-9594-BBDC9CF4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FAAA-5C43-412E-ACB9-346ACFB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2C09-5E7C-4013-952F-0B8A49F0A391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81CC-E751-4743-AA1F-54A1831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B144-7AAF-4BD0-BD85-6039F80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B737-770F-4004-AFD9-F871DC1C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E2A9-4ED8-48EF-B4FB-A830C7E2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AC7D-6D57-45E2-8B5D-116751A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23C-620E-4EC2-BA05-EF4D8228F3EE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2293-8DC5-4123-B936-FE4479E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E795-B330-4658-A8AE-DC8B014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8AD-B753-4A03-BAFB-E7414AE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5396-91BE-45DE-BAFC-013AC42E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42B-5E3B-486C-BAC6-BE87E8F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74DC-40D8-4F21-8B3A-F77D1E960803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10A0-249B-4392-9166-A3E3A7E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5C82-A240-417A-A959-39089C7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4E5-CAC2-4E62-A1CD-9F8FC655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C8C8-19D6-41BA-A5EB-2C287A64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509-BA57-44D2-9588-4CB5AA1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C1E0-E19E-448B-BF9C-FBCCF2945FB4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CEB2-A166-48A4-88F8-2E4E3F83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9420-8899-4013-83FF-CF6416B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024-2222-4313-B46A-E6AD5EE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81C3-9F95-44DA-8383-295DEAE84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BDD5-C759-4108-AD3B-6FACD71F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5F28-3DFC-4EBB-82AD-7DE24C81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6455-E989-43D9-93FF-418851DA14EE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E834-A08A-4E4F-AC99-3AD6718C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2798-133B-4FF1-A2C4-0F7BD78B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E5C-789F-4BB6-8CC7-0FD703A0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F9C09-E30B-4296-9FA0-B6CE323A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6A08-F45E-4A05-AE86-33812E01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DA645-3143-4C14-AAAD-BBF7F8DF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4820D-E963-43F1-8798-A5A8FF99C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1E28-6800-406C-B7FF-7DF6C3E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934-2311-4264-8F3B-01DA2D7B492C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89E-2CF1-4D82-9C5E-B8D0A6BF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2D1E3-D826-48D5-890B-DAB10B9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C54B-8063-486B-8132-81A2274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3EB7-2FAD-48F8-84A3-3A076D7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1E6-842E-45AE-8500-A3190FB5BF13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EAAD-8485-4D25-92C0-F32B937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E52D6-D20B-42F3-A70F-02E4FFAC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3878-ACCF-443F-BDA4-578E793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2C0-1F9E-42E3-884C-43DFB9A141BF}" type="datetime1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C67DC-0F81-4FA9-B70E-DB2307F9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3414-7AC3-45E5-AB09-B1B994E7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5377-5FFA-4251-A988-F8B66837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964F-5F9E-4A90-A777-32703DD4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315A-4177-49CA-A9FB-EA63DFA0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FB22-D483-461A-80B8-B1F00E9C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702-1E68-45F4-ABE2-84A1004C6FCF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EF57-BBBA-499E-B166-97FB1832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A9CF-56E9-48BE-98DA-8F7FA96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B3C-79D2-4145-868B-02AC2671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6E65F-7026-411C-A997-977916998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67C80-1437-4BBC-B382-F2220652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A871-C503-430E-85C9-E9243A85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31C-18E2-46A5-9BF3-8CAFC2C61FA4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8057-A679-4004-8A7C-A3D0A918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DB41-9A71-4963-BA3F-8F0D9555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6A0C9-151A-42EB-9769-F239B2B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83CC-6D5B-4799-95DF-E42F4752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8D57-F767-42EF-B748-40257216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0542-2846-431B-86C5-BA23FB47F075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6BD8-7F56-4DAD-94A2-59C16B4CA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F520-667E-4486-9C98-DF2BC60A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AFF-6235-4331-A008-75A8C8B22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42E7-F3B7-4307-A7E2-EBCC5CCC6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70A6D-A997-49A5-9EB1-75370EB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9728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E2D5-B507-4149-B9CB-B53C955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5E89-6974-45C9-8009-CA4ABFE8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was to understand the data and answer business questions.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Columns (Patient, Age, Gender, BMI (Body Mass Index), Blood Pressure, Diabetic, Number of Children, Smoker, Region, Claim)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1341 Rows.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C2513-E172-4754-9955-BD56A54E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4285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958-C29B-4871-8FFD-CBD1705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CD58-D172-4EE8-ACCE-817B1E5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choose this data because it will allow me to answer these business questions: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claims have been registered?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claim cost?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gender and region has the higher claim amount?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correlation between diseases and the claim cost?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FFEBE-7D14-4830-A985-5F997D8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255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5938-155C-403B-9E54-487D4434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72F7-5D4C-4FA9-9F57-FBED7F28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started by cleansing the excel csv file (remove duplicates, formatting the 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answered the business questions by using Excel functions such as: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BE03-3BAF-4DB4-ADD1-0EE5D9E4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80895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E7A4-EB72-4795-915F-5DB88A6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9320B-FA3C-4009-B754-4F278C2B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distinct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then, I built the dashboard.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C4BA6-2B46-4D5A-A4A9-9A2A21AF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1775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AC23DA-75DE-4F5F-8A2F-BE1062B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7B2B2-F30B-4EF0-87BE-04EB4EC9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485364"/>
            <a:ext cx="1100291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7F8-ED2C-4C68-BF76-7E1DB1C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C3E4-8E4E-4C39-A8D3-88BCBD1D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counted 1640 claims and </a:t>
            </a:r>
            <a:r>
              <a:rPr lang="en-US" b="1" dirty="0"/>
              <a:t>$17,758,679</a:t>
            </a:r>
            <a:r>
              <a:rPr lang="en-US" dirty="0"/>
              <a:t> total claims cost.</a:t>
            </a:r>
          </a:p>
          <a:p>
            <a:r>
              <a:rPr lang="en-US" dirty="0"/>
              <a:t>Southeast is the region that has the higher claim cost ($318,879) and the male gender is predominant.</a:t>
            </a:r>
          </a:p>
          <a:p>
            <a:r>
              <a:rPr lang="en-US" dirty="0"/>
              <a:t>We have an increase of the claim in the middle age (age &gt; 31 years old).</a:t>
            </a:r>
          </a:p>
          <a:p>
            <a:r>
              <a:rPr lang="en-US" dirty="0"/>
              <a:t>Patients with a combination of overweight and hypertension along with diabetic or are smokers have an increase of their claim cost.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18E43-FD7A-4618-A031-456DFD39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8742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257-205F-458C-9AE3-1F6D95CD8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D544-DC75-4C41-A81B-08EBEB9B6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2F4DD-282E-4308-983B-269305B3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38394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259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Claim Analysis</vt:lpstr>
      <vt:lpstr>Data Explanation</vt:lpstr>
      <vt:lpstr>Business Questions to answer</vt:lpstr>
      <vt:lpstr>Process</vt:lpstr>
      <vt:lpstr>Process</vt:lpstr>
      <vt:lpstr>PowerPoint Presentation</vt:lpstr>
      <vt:lpstr>Findings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Gabrielle</dc:creator>
  <cp:lastModifiedBy>Gabrielle</cp:lastModifiedBy>
  <cp:revision>5</cp:revision>
  <dcterms:created xsi:type="dcterms:W3CDTF">2023-07-09T23:27:46Z</dcterms:created>
  <dcterms:modified xsi:type="dcterms:W3CDTF">2023-10-28T14:21:52Z</dcterms:modified>
</cp:coreProperties>
</file>