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7A8-91A8-4F4C-BF9F-19024392A21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3E625-CFF1-4B26-9D1F-740956237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6F02-5464-4F79-BCE8-8023ACEE14FD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EFA6-21CB-471E-8BF9-52E4819957B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9EE-D0F7-4B9C-B92E-9679564871D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B3DD-65AF-4CD6-A7AA-F05B1CC3E67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0B-8962-413B-B8DA-1D926A43C34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B4E-0502-462F-9BE6-D491CDD229F5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0739-52AA-4885-A7A0-D1C8106C53C8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4322-42F2-4552-B7B0-1719935C7C5D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A478-780F-454D-ADF7-996108FDC057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C4BAA3-24DB-49AD-AA5E-7E1F71E2C26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7BA-C2E7-47FA-9549-5EC3DC8558D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361D6D-2D20-47B3-86D4-38DF943351C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73D97A-5F5D-4B76-8F5A-ED4BF36EC2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4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0CC-B2FB-4817-841A-DEA33C524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E5D16-CC7C-4E34-85F1-6D2EF3956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FC4C2-40C0-4864-80E8-C901A0F5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71345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E13E-8609-4751-93CC-A3123B5E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Schema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DFA5-EFDD-460E-84F3-8FBF4D7F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schema is defined in the form of a table diagram or an entity-relationship diagram (ERD) that illustrates the structure of each table within the database and how different tables or objects relate to one another.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2AB89-0C88-403A-AA94-4ED293C5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91" y="3602289"/>
            <a:ext cx="3277057" cy="27626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42DA-00C4-497F-86D8-42B3FD86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81682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304-5C06-4F06-B69F-E4125599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C777-7424-48A3-BE3B-C61332A4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schema defines the structure of a database and describes the tables and fields, including the relationships between them, in order to accurately access and update information stored within.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creating a database schema is to ensure the integrity of the data stored in the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F402F-06B9-4322-B920-02DA9E65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50905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6FC-3848-423E-9EC8-CDE515C2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5550-E2F5-424B-9732-9BE9C036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outline the logical layout of a database.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data organized.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users identify which tables, columns, and relationships exist between objects.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user to efficiently access, query, or modify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accuracy of data, as it reduces the chances of incorrect information being entered into the database.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performance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060D7-2886-4117-8C13-3AF9DA0B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57207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64-47B4-4140-AF56-83492EAE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 when designing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EE73-17C2-490D-BAEE-6C55FCCD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the data and determine the structure of the tables and columns accordingly.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any relationships between entities within the system and ensure that they are properly represented in the design.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consider any constraints or triggers that may be necessary for maintaining data integrity.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tables and columns are properly named for easy understanding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consistency when designing the schema and avoid redundant data where possible.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025B-063F-457D-AC74-A73BD066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31221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6267-7A5E-41E2-BAE5-D8D1E2FA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F952-A52E-4CE1-9A1A-8D2268B0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database schemas is only valuable when they can be leveraged by the business to improve efficiencies, capitalize on opportunities, or reduce risk.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use database schema as part of their larger analytics strategy, in which the value of the schema can help for decision making.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BC60-291E-459F-9465-12181504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1757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CC7E-FCA6-40C9-B97F-A5FFBAB98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A398-3866-44F0-AB76-6D12879AA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cap="none" dirty="0"/>
              <a:t>Don’t forget to comment and add insights.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7513-56B5-46CA-8BC4-BED03A5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912673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348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Database Schema</vt:lpstr>
      <vt:lpstr>DB Schema Diagram</vt:lpstr>
      <vt:lpstr>What is Database Schema</vt:lpstr>
      <vt:lpstr>Importance</vt:lpstr>
      <vt:lpstr>Factors to consider when designing database schema</vt:lpstr>
      <vt:lpstr>Database Schema for Business</vt:lpstr>
      <vt:lpstr>Thanks for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</dc:title>
  <dc:creator>Gabrielle</dc:creator>
  <cp:lastModifiedBy>Gabrielle</cp:lastModifiedBy>
  <cp:revision>1</cp:revision>
  <dcterms:created xsi:type="dcterms:W3CDTF">2023-08-24T00:04:15Z</dcterms:created>
  <dcterms:modified xsi:type="dcterms:W3CDTF">2023-08-24T13:19:42Z</dcterms:modified>
</cp:coreProperties>
</file>