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50" d="100"/>
          <a:sy n="50" d="100"/>
        </p:scale>
        <p:origin x="460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D3A4-A651-47A0-84EE-3045DFC0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23585-1BE1-4A9C-9652-98631A3E5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C33A-A658-4FE4-84BF-B1EE9A4C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1E84-1F0B-4259-8D79-4843D882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020B-02BA-4E67-BA22-20B403F9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7125-28CA-4DDA-8D57-56911AF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73C40-2131-4EE1-9594-BBDC9CF44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4FAAA-5C43-412E-ACB9-346ACFB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81CC-E751-4743-AA1F-54A1831E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B144-7AAF-4BD0-BD85-6039F80A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B737-770F-4004-AFD9-F871DC1C5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CE2A9-4ED8-48EF-B4FB-A830C7E2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AC7D-6D57-45E2-8B5D-116751A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2293-8DC5-4123-B936-FE4479E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E795-B330-4658-A8AE-DC8B014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68AD-B753-4A03-BAFB-E7414AE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5396-91BE-45DE-BAFC-013AC42E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142B-5E3B-486C-BAC6-BE87E8F3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10A0-249B-4392-9166-A3E3A7E0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5C82-A240-417A-A959-39089C7F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04E5-CAC2-4E62-A1CD-9F8FC655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BC8C8-19D6-41BA-A5EB-2C287A64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9509-BA57-44D2-9588-4CB5AA1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CEB2-A166-48A4-88F8-2E4E3F83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9420-8899-4013-83FF-CF6416B6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024-2222-4313-B46A-E6AD5EEF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81C3-9F95-44DA-8383-295DEAE84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8BDD5-C759-4108-AD3B-6FACD71F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5F28-3DFC-4EBB-82AD-7DE24C81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E834-A08A-4E4F-AC99-3AD6718C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C2798-133B-4FF1-A2C4-0F7BD78B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8E5C-789F-4BB6-8CC7-0FD703A0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F9C09-E30B-4296-9FA0-B6CE323A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36A08-F45E-4A05-AE86-33812E01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DA645-3143-4C14-AAAD-BBF7F8DFC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4820D-E963-43F1-8798-A5A8FF99C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81E28-6800-406C-B7FF-7DF6C3EB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4D89E-2CF1-4D82-9C5E-B8D0A6BF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2D1E3-D826-48D5-890B-DAB10B90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C54B-8063-486B-8132-81A2274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33EB7-2FAD-48F8-84A3-3A076D73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7EAAD-8485-4D25-92C0-F32B9378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E52D6-D20B-42F3-A70F-02E4FFAC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33878-ACCF-443F-BDA4-578E7936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C67DC-0F81-4FA9-B70E-DB2307F9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3414-7AC3-45E5-AB09-B1B994E7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5377-5FFA-4251-A988-F8B66837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964F-5F9E-4A90-A777-32703DD4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315A-4177-49CA-A9FB-EA63DFA00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7FB22-D483-461A-80B8-B1F00E9C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EF57-BBBA-499E-B166-97FB1832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A9CF-56E9-48BE-98DA-8F7FA96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CB3C-79D2-4145-868B-02AC2671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6E65F-7026-411C-A997-977916998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67C80-1437-4BBC-B382-F22206520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3A871-C503-430E-85C9-E9243A85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8057-A679-4004-8A7C-A3D0A918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DB41-9A71-4963-BA3F-8F0D9555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6A0C9-151A-42EB-9769-F239B2B5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F83CC-6D5B-4799-95DF-E42F4752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8D57-F767-42EF-B748-40257216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F0F4-3198-41DF-8EEF-40E10F622C0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6BD8-7F56-4DAD-94A2-59C16B4CA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F520-667E-4486-9C98-DF2BC60A8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FAFF-6235-4331-A008-75A8C8B22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442E7-F3B7-4307-A7E2-EBCC5CCC6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Delivery Analysis</a:t>
            </a:r>
          </a:p>
        </p:txBody>
      </p:sp>
    </p:spTree>
    <p:extLst>
      <p:ext uri="{BB962C8B-B14F-4D97-AF65-F5344CB8AC3E}">
        <p14:creationId xmlns:p14="http://schemas.microsoft.com/office/powerpoint/2010/main" val="19728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E2D5-B507-4149-B9CB-B53C955D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5E89-6974-45C9-8009-CA4ABFE8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created the dataset by myself using Excel. It has: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tables (Customer, Restaurant, Driver, Delivery, Order, Market).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Rows.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0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958-C29B-4871-8FFD-CBD1705C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</a:rPr>
              <a:t>Business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CD58-D172-4EE8-ACCE-817B1E50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revenue generated by restaurant from delivery?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delivery?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distinct order has been placed?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deliveries has each driver completed?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delivery price for each food items?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driver has the highest number of deliveries?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customers have placed orders in each food item?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most common food items among restaurant?</a:t>
            </a:r>
          </a:p>
        </p:txBody>
      </p:sp>
    </p:spTree>
    <p:extLst>
      <p:ext uri="{BB962C8B-B14F-4D97-AF65-F5344CB8AC3E}">
        <p14:creationId xmlns:p14="http://schemas.microsoft.com/office/powerpoint/2010/main" val="22550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E7A4-EB72-4795-915F-5DB88A6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</a:rPr>
              <a:t>Business Questions to answer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9320B-FA3C-4009-B754-4F278C2B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answer the business questions, I have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AverageIfs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SumIfs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Match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Filter - Unique Record Only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then, I built the dashboard.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7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AA1A-CECB-4E05-8C64-D0700A46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35A105-C9C5-49FB-A11C-DEC70524C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79" y="952500"/>
            <a:ext cx="8082041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B7F8-ED2C-4C68-BF76-7E1DB1C1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C3E4-8E4E-4C39-A8D3-88BCBD1D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100 deliveries, $1,467.02 as total revenue generated from deliveries and 10 distinct order have been placed.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is the driver that has the highest number of deliveries.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Burgers is the most common food Items among restaurant and it’s been significantly ordered by customers.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average delivery price for food items is $14,74.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3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A257-205F-458C-9AE3-1F6D95CD8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Reading!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8D544-DC75-4C41-A81B-08EBEB9B6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comment and add more insights</a:t>
            </a:r>
          </a:p>
        </p:txBody>
      </p:sp>
    </p:spTree>
    <p:extLst>
      <p:ext uri="{BB962C8B-B14F-4D97-AF65-F5344CB8AC3E}">
        <p14:creationId xmlns:p14="http://schemas.microsoft.com/office/powerpoint/2010/main" val="238394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Excel Project</vt:lpstr>
      <vt:lpstr>Data Explanation</vt:lpstr>
      <vt:lpstr>Business Questions to answer</vt:lpstr>
      <vt:lpstr>Business Questions to answer</vt:lpstr>
      <vt:lpstr>PowerPoint Presentation</vt:lpstr>
      <vt:lpstr>Findings</vt:lpstr>
      <vt:lpstr>Thanks for Reading!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Gabrielle</dc:creator>
  <cp:lastModifiedBy>Gabrielle</cp:lastModifiedBy>
  <cp:revision>1</cp:revision>
  <dcterms:created xsi:type="dcterms:W3CDTF">2023-07-09T23:27:46Z</dcterms:created>
  <dcterms:modified xsi:type="dcterms:W3CDTF">2023-07-10T02:25:25Z</dcterms:modified>
</cp:coreProperties>
</file>