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72" r:id="rId3"/>
    <p:sldId id="257" r:id="rId4"/>
    <p:sldId id="258" r:id="rId5"/>
    <p:sldId id="261" r:id="rId6"/>
    <p:sldId id="273" r:id="rId7"/>
    <p:sldId id="274" r:id="rId8"/>
    <p:sldId id="27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41AB1-BE34-48D6-B21C-39ACD764980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26977-D0C7-470D-844A-96F2AC78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D608-3C36-45B2-9877-FBDDC5325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18F81-5EB5-4D22-BD7F-B6829579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B504-020D-4344-AA10-383599EF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1CB-E134-40AA-8319-816C8BDD02A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3348-19DE-4E70-8BFE-88D952D1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0DC5-5974-4F6B-B4C5-438383F0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8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5433-CED4-4885-A86E-EDFC1450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37BE-E287-4961-BB39-F61600D1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FAC8-56AA-4D63-A125-641A009A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D69B-4204-4AC3-99ED-DDC65841D30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DE5A-F435-4F51-AB70-0CC76EC8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53CA-15EB-494B-9433-05E25EBF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28F39-CD56-4829-AC7B-88FF69F5E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33B67-6D03-4DD2-8951-1E119A4A1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A831-5322-4396-BBD0-884AC78A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3A6-02EB-433D-A28A-2F1F85F3D211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161C-8E3D-4A40-8157-AA326C5A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C74A-3EE9-46B9-9A1B-C969837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C156-B4C8-466C-9690-598F3CA8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CE27-638D-4873-A215-71C09F2D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3F5B5-9B66-4820-984A-76DC362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81C-3BC8-43CA-88F4-38D75724AFA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F82B-1B78-430F-975E-16B9F256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2D73-2386-4D32-9762-C72D92ED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523E-BAB6-46C2-95EE-97D269A8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BBF7-E752-4BB5-B940-7A8A75C1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7C61-B404-4550-BBA4-D0412EF5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8C93-DFDC-4A55-ADE1-A4896A4F8D5D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A047-98A9-4C51-BD81-638369F0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717E-C25D-4FE0-A448-E23D65A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FA23-7D8D-45A8-843E-D514793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B470-0CA5-412A-9560-70E6235F4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E0D7-C51F-43AE-998A-408ED686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DE02-123A-4E3C-896A-B47321CE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B24-3F2E-4ED3-9E75-244DACA70965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BC30-DAA6-483C-B766-231625AA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130AA-3C19-45F2-97CA-2A83EDC1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3CA3-5BFF-4E86-A7B8-045AD297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AA765-9540-4566-B15B-54A6E135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CDA92-5DFB-4E1C-A1F4-32D5BB6ED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6EF44-F9B7-400D-9FD5-5E38528E7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58414-B1D9-49BE-92B6-A0DA3F8D8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26F14-C51E-4C55-A673-1D72BED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7B16-C0CA-4995-AC03-32AF1894C0FB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9D9F7-338E-4295-A58B-F6201BF0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1DEEF-BE12-400A-A64D-5F484C90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A5D8-B6BD-4F46-B4D6-EC1D0982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49DF4-83ED-456C-BA74-0BCE26FE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DF9F-4996-4F42-93F9-05486375B0C4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481A-4016-42C1-B472-3953BA79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D1A92-82B1-4A1A-A73C-C8281717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2B79E-C051-4471-A3B4-CEF414C8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4956-FD52-4C70-8C6E-44BB25B0D1FA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3013B-4538-4C92-A2CD-B2B046DF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A6B76-9D81-452F-97DF-87D72642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0BD-3DA5-4686-8B70-CFAEE036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2762-CF31-4A38-BC67-0101B8FE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4B330-FDFF-4E41-B37E-C685D5917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E2468-CD08-4899-A0DC-ABCA37F7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D320-2A49-4232-A60D-D365896AA797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97715-CFD2-41CD-A976-605DBA9C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0146F-6C0A-4516-9609-5A20D4C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4E7B-2D6B-491B-8074-A46EEAC1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2D1AC-DFB1-433E-8932-5CDC60B6B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A668-557D-4ACA-AF43-22E1E35B9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A50B4-4964-4D40-99B7-8241BE4A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7C02-A2C0-4912-A0AE-9974828E6B68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2666F-28DB-4314-A559-A5376475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7D515-BADC-4108-A800-A5066A32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44709-DBEE-4F59-A213-A2AB9F15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71F5C-9FDB-41A1-8D33-068889C98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1AB7-DE67-42C0-BABF-E15E9C076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AB5B-1667-489F-8353-3D346BFCB88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EAB3-F894-4414-B4C7-104A91129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6020E-400A-4AAB-9921-29F605C4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7C5E-0A2A-4278-A300-9DE62E023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Housing Assistance Owners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8D743-13E2-4064-AF07-5C10F4037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1FC3E-B01A-48A0-9148-3AE6C7C4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492D8-2CBD-42F6-B7CD-EEAB9577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B9F9-50A2-4553-ABCE-FC1BB577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A4C5-245D-4F04-B1A6-00412A62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counted 85.83K total damage; $19.43Bn has been funded for IHP and $10.79Bn for repair/replace.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total approved IHP amount is 0.62M and Louisiana is the state that received more fund ($0.54M) relative to the disaster severity.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Louisiana has the majority of damage follow by Texas and Florida.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states that frequently experience disaster are Texas, California and Florida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Houston is the city that received more fund for repair and replacement.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89828-EF05-4D1B-BC2B-7907CA69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A158B-2A69-432B-94D6-D335706E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58C1-77B4-4980-88FF-95656BF14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reading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CEDE2-A100-4DAD-B71D-D2E774B14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Don’t forget to comment and add more insights!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A824-8C31-4D71-83DA-8C2D0D84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1A153-D254-40BC-B3DF-3111B2A6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6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AE0FC1-84CC-4127-80FF-27B65AE3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14312-8DB5-4D08-A4E2-84759257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4F736-F99F-4B77-AB29-84216174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247206"/>
            <a:ext cx="11612596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6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0750-D27D-4326-8178-ED76C0C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D250-B1C7-4032-9A38-0B22F009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was to understand the data and answer business questions.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Columns (state, city, county, disaster_number, disaster_amount, repair_replace_amount, total_approved_IHP_amount, total_damage, total_inspected)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137832 Rows.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9B670-388B-4C3A-9F95-55725176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ACE44-E196-4500-8874-35C2EFE4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61B5-31A8-45B8-9761-72D74230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 to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227E-7F21-44D5-AD1E-E3F51797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IHP (Individual and Household Program) amount approved?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total approved amount to the disaster for different states? Are there regions that tend to receive more funding relative to the disaster's severity?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specific states that frequently experience disasters?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city has the higher repair/replace funding?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states are more prone to damages?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0C208-F97D-41FE-B7D8-A77134E0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50E4C-BFDB-43C5-AB77-D44FBD9C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A7F5-5C5E-4754-B34C-25C61752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A72C-FAE2-43D8-AAD6-2AF18DA9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was to clean the excel csv file (remove duplicates, formatting the data)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MySQL workbench, I created the schema: “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Assistance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and imported the excel csv file in the schema’s tables.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questions has been answered by writing SQL queries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87F03-E5AE-4654-A159-562F58DA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56A7D-5C39-4954-814D-5C4841FA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3856-2E5F-4D8E-A5F5-7DA0C286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B9DD22-D506-42D2-865B-8A6052E3E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653" y="2086502"/>
            <a:ext cx="6220693" cy="38295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1057D-6D23-4FD0-927E-176ABEAF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32C5F-AD33-4A55-B3FD-E10F7AB7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0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9FAF-861E-4834-9687-A1EFBA8E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F7A44D-FC8C-4A2F-A6F7-FA7431E53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944" y="1825625"/>
            <a:ext cx="7856112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23BC-E484-449E-BCD8-E25D2D5A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48616-5677-4F3A-81CC-ADF8210F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665E-D8AB-4209-89D9-FAFCBF76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to 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7F14-B875-4992-BF4A-E594A29F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Power BI, I accessed the data using MySQL Database.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used the power query to transform and load the data.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Dax functions such as Sum. Count, Average is been used to answer questions.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here is the outcome: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23D96-D81A-4983-B629-73DB86D3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1FDBA-0BB8-474C-9A54-AFB27DB2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4EA7-5585-4C2F-9517-66F7776B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B6F6A-B8F9-48E1-B359-3B72542A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05036-8019-4290-A909-1D2CF387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FC51E2-43C1-44B1-9328-A71B5E23B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07" y="1825625"/>
            <a:ext cx="7971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6007</TotalTime>
  <Words>382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Housing Assistance Owners</vt:lpstr>
      <vt:lpstr>PowerPoint Presentation</vt:lpstr>
      <vt:lpstr>Data Explanation</vt:lpstr>
      <vt:lpstr>Business Questions to Answer</vt:lpstr>
      <vt:lpstr>Process</vt:lpstr>
      <vt:lpstr>SQL Queries</vt:lpstr>
      <vt:lpstr>SQL Queries</vt:lpstr>
      <vt:lpstr>MYSQL Database to Power BI</vt:lpstr>
      <vt:lpstr>Dashboard</vt:lpstr>
      <vt:lpstr>Findings</vt:lpstr>
      <vt:lpstr>Thanks For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Gabrielle</dc:creator>
  <cp:lastModifiedBy>Gabrielle</cp:lastModifiedBy>
  <cp:revision>16</cp:revision>
  <dcterms:created xsi:type="dcterms:W3CDTF">2023-07-01T10:21:22Z</dcterms:created>
  <dcterms:modified xsi:type="dcterms:W3CDTF">2023-08-31T01:44:21Z</dcterms:modified>
</cp:coreProperties>
</file>