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45E0-A5AE-4F80-B828-DAE6517C2013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E9D1-CD45-4FA4-B161-930DBD2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0C6E-F489-4DF8-89B9-0AC85333A201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8EC-DA20-4192-9670-87727D9FB742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FEE9-3ED2-403F-9821-02DDBA13A7CF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6A27-0B7B-45E4-B0DB-EDE58FBF8539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78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99E-2DFB-4FFE-95AA-2496A6FB308E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2902-252C-45FE-B606-43E5E1432E6B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6F2-87BC-4CCD-9F21-04B98B84B1DA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54FB-888B-44DE-978C-C66554EF4C36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92F0-3750-415D-AB21-28F5297CFE58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41D3-12CA-4701-B977-081EF6E207A7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A58-0F39-4093-845D-70F1C508BF96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4EF7-DE52-4AAE-BAC2-6E9FA7CE4016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BECA-CF22-4393-815B-F48AAD23712F}" type="datetime1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CC46-5620-4ECC-926D-E8997EBC6D7B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3EB7-3EBD-4642-BA99-DCF36310DE06}" type="datetime1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1D8-C670-4F1E-AD77-87B814A5FC71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665C-E4C8-413B-9BE7-BE1E4A6DDC27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7339A8-3A56-44C0-9979-8CC21C26DB0A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A2FC4B-48A8-4AC5-9117-0801CE556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D53F-C89C-421A-8CAD-E5D0ED656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SQL is called RDB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5D3A0-69AA-477A-97A1-C1A6F2469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BF72C-E920-4F65-B76B-79CB40C2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0038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02B1-0E3A-4D77-9B15-A75EE1E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9E0-944C-4C6C-88E1-DB31C6BA21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called relational database because it has the ability to establish links or relationships between information by joining tables.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 is a select statement that is used to combine two or multiples tables together based on their keys values.</a:t>
            </a: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types of joins: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61B85-331A-4D38-AAEA-2EB678B5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9863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497-7826-4FDF-924A-50A2204E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386D-239E-4C27-9030-02EF97EE9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join produces a dataset that includes only matching rows from the both tables.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865F6-4B61-4552-8CFA-00DFB227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570" y="4079145"/>
            <a:ext cx="2298915" cy="147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F429-343B-47D1-9D41-7988605A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8405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E664-BF5B-4CC2-AA1D-D3D7A007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DDB8-2D46-4C84-982B-AA52F430A5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join returns all rows from the left table and the matching rows from the right table.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6FBA8-802F-4ECF-B46D-CCF0928E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90" y="4176009"/>
            <a:ext cx="2345410" cy="12948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4B40-7283-4410-90B1-431C8B1F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6231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BBD2-66CC-42CA-9AF0-E4892DB9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2157-9099-4ED6-A49F-1E04A5FFE4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join returns all rows from the right table and the matching rows from the left table.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075B4-075F-4ECC-A7CC-11D40DBF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04" y="4079145"/>
            <a:ext cx="2123065" cy="13762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ED31-7781-4B74-BDC4-49B27DE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660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F59-3BB5-4C8C-B825-E696D1B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647D-62FD-4AD3-9D8C-CCC82C4FDD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Join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join returns all rows from the both tables (right and left).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81A98-0604-4AA2-A7A4-C0971C30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15" y="4079145"/>
            <a:ext cx="2113466" cy="14382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994D-41AD-4827-A26E-5C980575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2565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AE24-CA4B-488B-8C4D-456DAFD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C189-F755-4BE9-A422-F42E9A5045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schema name is hotel. it has 3 tables: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(Booking_Id, Customer_Id, Room_Id, Quantity)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(Customer_Id, name, email, Room_Id)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category (Room_Id, Room_type, Room_size, City)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stakeholder would like to know: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city has the highest booking?</a:t>
            </a:r>
          </a:p>
          <a:p>
            <a:pPr marL="0" indent="0">
              <a:buNone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is the query: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8E6C-C4B5-488E-A8CF-1B14D03D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82690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171E-9E32-48B8-BFC1-3E5055BB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city has the highest booking?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BD531-6057-438D-8B92-AED6A92068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19022" y="2464232"/>
            <a:ext cx="5953956" cy="2179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07149-F96B-4D7C-BB39-3FAED4BA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86" y="4892846"/>
            <a:ext cx="3115158" cy="81053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F2E1C-572E-4553-9819-57ED8EB1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49889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4F9C-4378-4FC8-BDA4-A4F338EB6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19E9-FA3D-454C-B2E3-3BFDFCDF6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 and add more insights.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26942-CAA9-41FF-8AB8-0DA254CF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085426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89</TotalTime>
  <Words>281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Droplet</vt:lpstr>
      <vt:lpstr>Why SQL is called RDB</vt:lpstr>
      <vt:lpstr>Join</vt:lpstr>
      <vt:lpstr>Type of Joins</vt:lpstr>
      <vt:lpstr>Type of Joins</vt:lpstr>
      <vt:lpstr>Type of Joins</vt:lpstr>
      <vt:lpstr>Type of Joins</vt:lpstr>
      <vt:lpstr>Illustration</vt:lpstr>
      <vt:lpstr>Which city has the highest booking?</vt:lpstr>
      <vt:lpstr>Thanks for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SQL is called RDB</dc:title>
  <dc:creator>Gabrielle</dc:creator>
  <cp:lastModifiedBy>Gabrielle</cp:lastModifiedBy>
  <cp:revision>2</cp:revision>
  <dcterms:created xsi:type="dcterms:W3CDTF">2023-07-13T01:25:08Z</dcterms:created>
  <dcterms:modified xsi:type="dcterms:W3CDTF">2023-07-13T02:54:52Z</dcterms:modified>
</cp:coreProperties>
</file>