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7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2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06F47B-B974-4359-BE17-AA0266927B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1E7993-136A-4166-B93C-BA712D4082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3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0829-7DC7-47E4-8354-82BEAA67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160F-4FAE-4841-AE46-565B72FFA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</a:p>
        </p:txBody>
      </p:sp>
    </p:spTree>
    <p:extLst>
      <p:ext uri="{BB962C8B-B14F-4D97-AF65-F5344CB8AC3E}">
        <p14:creationId xmlns:p14="http://schemas.microsoft.com/office/powerpoint/2010/main" val="29664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0224-B9E0-423A-A5E2-8808C11F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the order value in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3D60-3A69-468B-9DA3-14D33F0A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inserted the data into the map using “Select Data” : Bubble Size Value = Order Value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C79B4-252D-4460-9763-D76C7E0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85" y="2257062"/>
            <a:ext cx="529663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6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F0E1-4AA2-4C4C-8494-D64EC76A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Food Item sold in each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F626-29BF-4299-A1C2-151B00CDC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107" y="1846263"/>
            <a:ext cx="569611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1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1DD3-C220-45FB-B542-1D07C912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food sold in each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998D-5E36-4CC3-9B12-46E67703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is showing the total American Burgers sold in each city.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highest sold can be found in Miami and Chicago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the total sales more visible, I calculated the highest food sells using the combination of IF and Max function.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inserted the data into the map as well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gave the result below.</a:t>
            </a:r>
          </a:p>
        </p:txBody>
      </p:sp>
    </p:spTree>
    <p:extLst>
      <p:ext uri="{BB962C8B-B14F-4D97-AF65-F5344CB8AC3E}">
        <p14:creationId xmlns:p14="http://schemas.microsoft.com/office/powerpoint/2010/main" val="50664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E234-F6CC-4971-81B3-86512D02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food Item sold in each 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66980-CF0B-4EAF-83DD-C3791E7C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06" y="1846263"/>
            <a:ext cx="62611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2E5-9B1E-4B32-9787-1438DD46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food Item sold in each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3670-71E5-4869-A9A5-7FF40092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USA Map, the food item that has the highest sell in each city is “Sea Food”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9968C-CD66-427F-9248-1F7237A1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851688"/>
            <a:ext cx="7487695" cy="31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A9CD-1984-4FEA-A960-BDC7090F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0EB5-42D3-4162-B3B2-2CB78A1E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comments and add more insights</a:t>
            </a:r>
          </a:p>
        </p:txBody>
      </p:sp>
    </p:spTree>
    <p:extLst>
      <p:ext uri="{BB962C8B-B14F-4D97-AF65-F5344CB8AC3E}">
        <p14:creationId xmlns:p14="http://schemas.microsoft.com/office/powerpoint/2010/main" val="51416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407F-07DE-48D0-8C67-0C81975F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82305"/>
            <a:ext cx="10058400" cy="1646695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in the USA Map which food sells the highest in each city.</a:t>
            </a:r>
          </a:p>
        </p:txBody>
      </p:sp>
    </p:spTree>
    <p:extLst>
      <p:ext uri="{BB962C8B-B14F-4D97-AF65-F5344CB8AC3E}">
        <p14:creationId xmlns:p14="http://schemas.microsoft.com/office/powerpoint/2010/main" val="5536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6863-6022-4AA2-AEAD-3A459B55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6171-9C42-4411-8652-AEF6EE6B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3 columns: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Food Items.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City.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value.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100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5E3C-F6CC-48DD-BF0A-23B753F8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the X and Y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F776-B438-46FE-A148-D168492A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inserted the scatter plot chart in an empty cell.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inserted the USA map.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defined the X and Y axis based of the city location.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1FC1-E35A-49E9-8BDC-F4740A56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22" y="3857414"/>
            <a:ext cx="461849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E33-61DB-4751-87E7-A57A7F79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 the X and Y axis into the map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9107B-A2C1-4F6E-B1E6-72DF3BAD9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012" y="1846263"/>
            <a:ext cx="672230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A7C6-9597-440A-9835-4000211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the 3</a:t>
            </a:r>
            <a:r>
              <a:rPr lang="en-US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4786-28EC-472C-8A2F-AD1DA9C8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I have cities on the map. I can add the third dimension “Order Value”.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going to depend on foods items.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that, I have to create a drop down list on food Items using the data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D3E3-4750-4EC1-940C-C29CA197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EA8BCD-7EBB-4926-9EBE-430036988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01" y="1954751"/>
            <a:ext cx="5323989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962E0-DD57-49D2-86E6-9BCA6B6F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00" y="2439326"/>
            <a:ext cx="351521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E064-EE58-4BF6-BDC3-C82DC951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Order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CE76-9A2B-4D60-B82B-A0567352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calculated the total Order Value based on city and foods Items.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I used the sumIfs function.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value will change based on the foods selection.</a:t>
            </a:r>
          </a:p>
          <a:p>
            <a:endParaRPr lang="en-US" dirty="0"/>
          </a:p>
          <a:p>
            <a:r>
              <a:rPr lang="en-US" dirty="0"/>
              <a:t>                     </a:t>
            </a:r>
          </a:p>
          <a:p>
            <a:r>
              <a:rPr lang="en-US" dirty="0"/>
              <a:t>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438CD-A24F-4BB9-BFB1-89735503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67" y="3647865"/>
            <a:ext cx="5172797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9AFEA-0C13-4FE2-AA75-6005FDB9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37" y="5526943"/>
            <a:ext cx="354379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EE2C-1B27-4EF4-9689-EB9BE818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the order value in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BBBC-7FFE-40D9-AA84-12633992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that, I changed the chart from scatterplot to Bubble chart.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77FDC-B2AC-41D6-9DBC-824FAF42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71" y="2313128"/>
            <a:ext cx="712569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78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349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Retrospect</vt:lpstr>
      <vt:lpstr>Map Chart</vt:lpstr>
      <vt:lpstr>Show in the USA Map which food sells the highest in each city.</vt:lpstr>
      <vt:lpstr>Dataset </vt:lpstr>
      <vt:lpstr>Defined the X and Y axis</vt:lpstr>
      <vt:lpstr>  Inserted the X and Y axis into the map  </vt:lpstr>
      <vt:lpstr>Added the 3rd dimension</vt:lpstr>
      <vt:lpstr>Data validation</vt:lpstr>
      <vt:lpstr>Total Order value</vt:lpstr>
      <vt:lpstr>Added the order value in the Chart</vt:lpstr>
      <vt:lpstr>Added the order value in the Chart</vt:lpstr>
      <vt:lpstr>Highest Food Item sold in each city</vt:lpstr>
      <vt:lpstr>Highest food sold in each city</vt:lpstr>
      <vt:lpstr>Highest food Item sold in each city</vt:lpstr>
      <vt:lpstr>Highest food Item sold in each city</vt:lpstr>
      <vt:lpstr>Thanks for Reading!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Chart</dc:title>
  <dc:creator>Gabrielle</dc:creator>
  <cp:lastModifiedBy>Gabrielle</cp:lastModifiedBy>
  <cp:revision>1</cp:revision>
  <dcterms:created xsi:type="dcterms:W3CDTF">2023-07-19T19:27:35Z</dcterms:created>
  <dcterms:modified xsi:type="dcterms:W3CDTF">2023-07-20T02:54:54Z</dcterms:modified>
</cp:coreProperties>
</file>