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E426-4874-4942-BCC3-C6289A447C7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FAC-AAFD-468C-9EC1-0EFBF5AE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5139C4-1BB2-4A00-B3F7-751A15BF5D4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748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8149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68282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641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5198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0616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F76-F567-4E3A-8A55-3D8EB0C6B9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6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C3CD-04C9-4A89-8352-CF088C05793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7976-2D6D-4C83-B67B-3168AEECF62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BC7-2826-4775-BD53-19F4CC8DB4A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6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A162-C21B-4FD3-A1C9-ECAEAE511CD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1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59AA-80BE-4E67-9A4E-F05FC44048A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4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646-EF04-49C2-B8D2-ACFC08760664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A5D0-9611-47FA-930F-1448436498AB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B34-CAE5-4886-B34F-1A050DB8F61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BFC5-E6BC-49D1-BCC0-5D2EC540605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A7EAD9-AB2D-4593-A308-3BB89280EE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66429-441B-4A56-8DC6-76E76DC0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B80C-F0C9-4ECF-9554-BC04B1852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72A8A-47AD-4CA9-B80D-D25F86057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86369-0926-4D59-8C0A-D83A4FC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9279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B01C-40CE-45BB-A892-923DDC95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What does normalization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46A1-DC00-4E46-9C7F-058A293A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Normalization is a process of reducing redundancy in your dataset by dividing the data into separated logical entities and related them to a common key.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A92F-45DC-4875-BD67-FB584A36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0F050-ECBD-4AC8-A7E2-7B09F529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11" y="3986939"/>
            <a:ext cx="381053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4A-BC4E-4C97-97D1-3A1B65E6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In which case we use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C043-6E9C-4A0E-8133-6A75BCFF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Normalization is used when we have large amount of data with duplicate value</a:t>
            </a:r>
          </a:p>
          <a:p>
            <a:r>
              <a:rPr lang="en-US" sz="2800" dirty="0"/>
              <a:t>Normalizing the data will prevent the data for being duplicated</a:t>
            </a:r>
          </a:p>
          <a:p>
            <a:r>
              <a:rPr lang="en-US" sz="2800" dirty="0"/>
              <a:t>Help streamline the data</a:t>
            </a:r>
          </a:p>
          <a:p>
            <a:r>
              <a:rPr lang="en-US" sz="2800" dirty="0"/>
              <a:t>And will simplify the database and make it more concise (ensuring the data dependencies)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AB69-8612-4CEB-A947-66EEF8CB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77360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A344-C93F-493C-8B24-4D4AD891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F9A-A826-4CA4-98D1-0D236314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fully normalize a relational database, we have to determine dependency (relationships between different tables)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Create a table , define columns, keys and relationship in order to create an efficient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A54B3-D504-4F0B-9140-9215ED3D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98563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9C11-3E40-40B4-9184-87C55E48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Advantages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FBD1-CEBD-4B1B-98BD-5A84C6FE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normalization: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Improves the data integrity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Reduces the disk space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Improves the performance of the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8763-8F32-46A6-995D-2768D2B0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8815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B32-6061-4913-B5D7-EC5ACE8B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Type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0B01-31B0-469B-83F9-AF298D99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1NF</a:t>
            </a:r>
            <a:r>
              <a:rPr lang="en-US" sz="2800" dirty="0"/>
              <a:t>: the table must have a primary key</a:t>
            </a:r>
          </a:p>
          <a:p>
            <a:r>
              <a:rPr lang="en-US" sz="2800" b="1" dirty="0"/>
              <a:t>2NF</a:t>
            </a:r>
            <a:r>
              <a:rPr lang="en-US" sz="2800" dirty="0"/>
              <a:t>: Eliminate redundant data</a:t>
            </a:r>
          </a:p>
          <a:p>
            <a:r>
              <a:rPr lang="en-US" sz="2800" b="1" dirty="0"/>
              <a:t>3NF</a:t>
            </a:r>
            <a:r>
              <a:rPr lang="en-US" sz="2800" dirty="0"/>
              <a:t>: Eliminate columns that are not dependent on a primary key</a:t>
            </a:r>
          </a:p>
          <a:p>
            <a:r>
              <a:rPr lang="en-US" sz="2800" b="1" dirty="0"/>
              <a:t>4NF</a:t>
            </a:r>
            <a:r>
              <a:rPr lang="en-US" sz="2800" dirty="0"/>
              <a:t>: Isolate independent multiple relationships (No table may contain 2 or more 1:M or M:M relationships   that are not directly related)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0DD1C-D2E6-485C-B07B-52BEB313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30671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4D1-6E56-4368-8000-8160B7750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Thanks for reading!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54BD-D816-457E-BDA8-15DBFD92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Don’t forget to comment and add more insights.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3A1E6-BC9D-49F7-8C18-C661C52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185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222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Normalization</vt:lpstr>
      <vt:lpstr>What does normalization mean?</vt:lpstr>
      <vt:lpstr>In which case we use Normalization</vt:lpstr>
      <vt:lpstr>Process</vt:lpstr>
      <vt:lpstr>Advantages of Normalization</vt:lpstr>
      <vt:lpstr>Type of Normalization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Gabrielle</dc:creator>
  <cp:lastModifiedBy>Gabrielle</cp:lastModifiedBy>
  <cp:revision>1</cp:revision>
  <dcterms:created xsi:type="dcterms:W3CDTF">2023-09-07T00:18:20Z</dcterms:created>
  <dcterms:modified xsi:type="dcterms:W3CDTF">2023-09-07T00:48:50Z</dcterms:modified>
</cp:coreProperties>
</file>