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6" r:id="rId5"/>
    <p:sldId id="267" r:id="rId6"/>
    <p:sldId id="268" r:id="rId7"/>
    <p:sldId id="265" r:id="rId8"/>
    <p:sldId id="262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41" d="100"/>
          <a:sy n="41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2B2DB-6871-4BE3-9234-3D292193E96A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CD0F3-AF45-45FD-BCA1-E055BCE0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D3A4-A651-47A0-84EE-3045DFC06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23585-1BE1-4A9C-9652-98631A3E5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C33A-A658-4FE4-84BF-B1EE9A4C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E185-9E44-4E3A-8B90-459C8D7B590A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1E84-1F0B-4259-8D79-4843D882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020B-02BA-4E67-BA22-20B403F9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7125-28CA-4DDA-8D57-56911AFB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73C40-2131-4EE1-9594-BBDC9CF44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4FAAA-5C43-412E-ACB9-346ACFBA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A2C09-5E7C-4013-952F-0B8A49F0A391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81CC-E751-4743-AA1F-54A1831EB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B144-7AAF-4BD0-BD85-6039F80A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5B737-770F-4004-AFD9-F871DC1C5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CE2A9-4ED8-48EF-B4FB-A830C7E2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AC7D-6D57-45E2-8B5D-116751A2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B823C-620E-4EC2-BA05-EF4D8228F3EE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12293-8DC5-4123-B936-FE4479E3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E795-B330-4658-A8AE-DC8B014C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8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68AD-B753-4A03-BAFB-E7414AE0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95396-91BE-45DE-BAFC-013AC42E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142B-5E3B-486C-BAC6-BE87E8F3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74DC-40D8-4F21-8B3A-F77D1E960803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10A0-249B-4392-9166-A3E3A7E0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5C82-A240-417A-A959-39089C7F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8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04E5-CAC2-4E62-A1CD-9F8FC655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BC8C8-19D6-41BA-A5EB-2C287A64B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9509-BA57-44D2-9588-4CB5AA1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C1E0-E19E-448B-BF9C-FBCCF2945FB4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CEB2-A166-48A4-88F8-2E4E3F83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69420-8899-4013-83FF-CF6416B6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4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8024-2222-4313-B46A-E6AD5EEF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81C3-9F95-44DA-8383-295DEAE84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8BDD5-C759-4108-AD3B-6FACD71FF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F5F28-3DFC-4EBB-82AD-7DE24C81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6455-E989-43D9-93FF-418851DA14EE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2E834-A08A-4E4F-AC99-3AD6718C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C2798-133B-4FF1-A2C4-0F7BD78B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8E5C-789F-4BB6-8CC7-0FD703A0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F9C09-E30B-4296-9FA0-B6CE323A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36A08-F45E-4A05-AE86-33812E018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DA645-3143-4C14-AAAD-BBF7F8DFC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4820D-E963-43F1-8798-A5A8FF99C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81E28-6800-406C-B7FF-7DF6C3EB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4934-2311-4264-8F3B-01DA2D7B492C}" type="datetime1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4D89E-2CF1-4D82-9C5E-B8D0A6BF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2D1E3-D826-48D5-890B-DAB10B90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C54B-8063-486B-8132-81A2274F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33EB7-2FAD-48F8-84A3-3A076D73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61E6-842E-45AE-8500-A3190FB5BF13}" type="datetime1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7EAAD-8485-4D25-92C0-F32B9378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E52D6-D20B-42F3-A70F-02E4FFAC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33878-ACCF-443F-BDA4-578E7936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E2C0-1F9E-42E3-884C-43DFB9A141BF}" type="datetime1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C67DC-0F81-4FA9-B70E-DB2307F9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3414-7AC3-45E5-AB09-B1B994E7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8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5377-5FFA-4251-A988-F8B66837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964F-5F9E-4A90-A777-32703DD4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7315A-4177-49CA-A9FB-EA63DFA00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7FB22-D483-461A-80B8-B1F00E9C4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702-1E68-45F4-ABE2-84A1004C6FCF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EF57-BBBA-499E-B166-97FB1832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0A9CF-56E9-48BE-98DA-8F7FA968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CB3C-79D2-4145-868B-02AC2671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6E65F-7026-411C-A997-977916998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67C80-1437-4BBC-B382-F22206520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3A871-C503-430E-85C9-E9243A85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3231C-18E2-46A5-9BF3-8CAFC2C61FA4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8057-A679-4004-8A7C-A3D0A918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EDB41-9A71-4963-BA3F-8F0D9555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4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6A0C9-151A-42EB-9769-F239B2B5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F83CC-6D5B-4799-95DF-E42F47528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8D57-F767-42EF-B748-402572167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70542-2846-431B-86C5-BA23FB47F075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6BD8-7F56-4DAD-94A2-59C16B4CA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Gabrielle Monkam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8F520-667E-4486-9C98-DF2BC60A8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877F7-E919-409A-A80B-205B3FCDA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4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FAFF-6235-4331-A008-75A8C8B22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442E7-F3B7-4307-A7E2-EBCC5CCC6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70A6D-A997-49A5-9EB1-75370EB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1972878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A257-205F-458C-9AE3-1F6D95CD8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to follow along!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8D544-DC75-4C41-A81B-08EBEB9B6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forget to comment and add more insights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2F4DD-282E-4308-983B-269305B3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238394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E2D5-B507-4149-B9CB-B53C955D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75E89-6974-45C9-8009-CA4ABFE8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Columns (Date, Item Description, Quantity, Unit Retail, Order Value, Customer Name, Unit COGS, Category, Team Member).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7438 Rows.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Abbreviations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Gross Margin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Cost of Goods Sold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Order Value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C2513-E172-4754-9955-BD56A54E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342850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4958-C29B-4871-8FFD-CBD1705C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5"/>
                </a:solidFill>
              </a:rPr>
              <a:t>Business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CD58-D172-4EE8-ACCE-817B1E50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quantity sold for all orders in our data set?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order value for all orders in our data set?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of our Team Members had the highest total order value in 2016?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 value increased from 2014 to 2015. But there is an exception: for two items, total order value actually decreased from 2014 to 2015. Which two items are these?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FFEBE-7D14-4830-A985-5F997D8D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22550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3726-7E17-4711-A573-AC16B82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5"/>
                </a:solidFill>
              </a:rPr>
              <a:t>Business Questions to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5E86C-3348-43FF-930E-F241DEFA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Year-over-year total order value decreased in both 2014-2015 and 2015-2016 for two customers. Which two customers are these?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course of our entire data set (2014-2016), which company placed the individual order with the highest order value?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the end of 2016, and we are considering incentivizing the Team Members by offering each one a $5,000 bonus if the total order value of his or her accounts increased by over 25% from 2015 to 2016. How much will we end up paying the Team Members in bonuses?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81F6B-9746-4611-856D-8AAC0BB0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319620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9067-F62A-4D4D-BDE2-E6FCE0D9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5"/>
                </a:solidFill>
              </a:rPr>
              <a:t>Business Questions to answer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A444-FFDC-4105-A85A-267B5482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provide GM% of Cookies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143C1-AA99-49F8-9873-A563016E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41347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0999-FA52-4B73-A9F6-02ED63CD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5"/>
                </a:solidFill>
              </a:rPr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CB6A-7E75-4C71-892F-AC6933DA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Function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GetPivotData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Margin formula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used to answer these business questions.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dashboard.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6B5F8-8DED-4A7B-B3E6-DDB2FCD8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3013F5-86D1-41B3-9395-C4F234CE8282}"/>
              </a:ext>
            </a:extLst>
          </p:cNvPr>
          <p:cNvSpPr/>
          <p:nvPr/>
        </p:nvSpPr>
        <p:spPr>
          <a:xfrm>
            <a:off x="4695986" y="5284923"/>
            <a:ext cx="978408" cy="49594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AC23DA-75DE-4F5F-8A2F-BE1062B0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8543F-B178-4042-B96D-03C087B91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" y="0"/>
            <a:ext cx="12179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B7F8-ED2C-4C68-BF76-7E1DB1C1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C3E4-8E4E-4C39-A8D3-88BCBD1D8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sold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113,657,800 Units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total revenue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$52,247,327.50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Culinary Coop is the company that has the highest order value and Chris is the team member that has the highest order value in 2016.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 Pops and Ice cream sandwiches are the items that have a decrease order value from 2014 to 2015.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18E43-FD7A-4618-A031-456DFD39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387423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29C8-8B06-486C-84BB-756F91B7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9ECA-4B6C-4FC2-85FC-7A2091B2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2014 to 2016, Savor the season and The Culinary Coop are the customers that have a decrease order value.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add bonus to the team member that has increased his order value by 25% at the end of 2016, the company will end up paying $25000.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Gross margin of cookies is 66%.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3E68F-B351-4F07-A69B-07721526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Gabrielle Monkam</a:t>
            </a:r>
          </a:p>
        </p:txBody>
      </p:sp>
    </p:spTree>
    <p:extLst>
      <p:ext uri="{BB962C8B-B14F-4D97-AF65-F5344CB8AC3E}">
        <p14:creationId xmlns:p14="http://schemas.microsoft.com/office/powerpoint/2010/main" val="266491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434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Excel Project</vt:lpstr>
      <vt:lpstr>Data Explanation</vt:lpstr>
      <vt:lpstr>Business Questions to answer</vt:lpstr>
      <vt:lpstr>Business Questions to answer</vt:lpstr>
      <vt:lpstr>Business Questions to answer</vt:lpstr>
      <vt:lpstr>Process</vt:lpstr>
      <vt:lpstr>PowerPoint Presentation</vt:lpstr>
      <vt:lpstr>Findings</vt:lpstr>
      <vt:lpstr>Findings</vt:lpstr>
      <vt:lpstr>Thanks to follow along!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Project</dc:title>
  <dc:creator>Gabrielle</dc:creator>
  <cp:lastModifiedBy>Gabrielle</cp:lastModifiedBy>
  <cp:revision>7</cp:revision>
  <dcterms:created xsi:type="dcterms:W3CDTF">2023-07-09T23:27:46Z</dcterms:created>
  <dcterms:modified xsi:type="dcterms:W3CDTF">2023-08-17T00:39:42Z</dcterms:modified>
</cp:coreProperties>
</file>