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B12C-F926-4F12-A69C-2871D06C40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4F52F43-234E-49A4-8D7D-E9B104B2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B12C-F926-4F12-A69C-2871D06C40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2F43-234E-49A4-8D7D-E9B104B2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B12C-F926-4F12-A69C-2871D06C40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2F43-234E-49A4-8D7D-E9B104B2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7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B12C-F926-4F12-A69C-2871D06C40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2F43-234E-49A4-8D7D-E9B104B2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5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AC9B12C-F926-4F12-A69C-2871D06C40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4F52F43-234E-49A4-8D7D-E9B104B2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B12C-F926-4F12-A69C-2871D06C40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2F43-234E-49A4-8D7D-E9B104B2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B12C-F926-4F12-A69C-2871D06C40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2F43-234E-49A4-8D7D-E9B104B2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9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B12C-F926-4F12-A69C-2871D06C40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2F43-234E-49A4-8D7D-E9B104B2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0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B12C-F926-4F12-A69C-2871D06C40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2F43-234E-49A4-8D7D-E9B104B2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B12C-F926-4F12-A69C-2871D06C40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2F43-234E-49A4-8D7D-E9B104B2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B12C-F926-4F12-A69C-2871D06C4006}" type="datetimeFigureOut">
              <a:rPr lang="en-US" smtClean="0"/>
              <a:t>8/2/2023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2F43-234E-49A4-8D7D-E9B104B2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3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C9B12C-F926-4F12-A69C-2871D06C4006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4F52F43-234E-49A4-8D7D-E9B104B2D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5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E0CB-F39C-4BDC-B39B-66B5A981D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Row Level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18112-F8F4-4901-937F-AC8ABE392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i="1" dirty="0"/>
              <a:t>Using Power BI</a:t>
            </a:r>
          </a:p>
        </p:txBody>
      </p:sp>
    </p:spTree>
    <p:extLst>
      <p:ext uri="{BB962C8B-B14F-4D97-AF65-F5344CB8AC3E}">
        <p14:creationId xmlns:p14="http://schemas.microsoft.com/office/powerpoint/2010/main" val="91503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9DB5-8B83-40A7-B72C-C5763D25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</a:rPr>
              <a:t>Publish to Power Bi Service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2CC4-B7A1-4E24-AFD7-4E6EAD46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workspace - Click on “Row Level Security”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RLS dataset – select “Security”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New pop up window, in the member section: “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your colleague </a:t>
            </a:r>
          </a:p>
          <a:p>
            <a:pPr marL="0" indent="0">
              <a:buNone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email Address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“Add”, Then save to apply change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you can let know your colleague that the report is ready to be viewed!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9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9716-D2B2-465D-95E6-2ACE79F7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Thanks For 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11DFA-B038-470A-BD36-B07AA208A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i="1" dirty="0"/>
              <a:t>Don’t forget to comment and Add more insights</a:t>
            </a:r>
          </a:p>
        </p:txBody>
      </p:sp>
    </p:spTree>
    <p:extLst>
      <p:ext uri="{BB962C8B-B14F-4D97-AF65-F5344CB8AC3E}">
        <p14:creationId xmlns:p14="http://schemas.microsoft.com/office/powerpoint/2010/main" val="84688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10F-0E89-4C2A-A92D-19659BDE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Row Level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3D23-4F88-4B4A-9289-B714BCC3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way to restrict access to the data for a specific User.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A sales company has a business over 3 cities: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Los Angeles – Rockville – Dale City.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colleague wants to see data only for Los Angeles.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set this up?</a:t>
            </a:r>
          </a:p>
        </p:txBody>
      </p:sp>
    </p:spTree>
    <p:extLst>
      <p:ext uri="{BB962C8B-B14F-4D97-AF65-F5344CB8AC3E}">
        <p14:creationId xmlns:p14="http://schemas.microsoft.com/office/powerpoint/2010/main" val="78950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32C9-0EB9-4D4C-8E65-31C917F9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RLS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7B90-2E84-4524-BBE7-EFC36618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by creating a rule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[City] = “Los Angeles”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Power BI desktop,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dashboard – Go to modeling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“Manage Roles” – Select “Create”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the role: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“Los Angeles”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9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B717-1804-4E23-8CB8-6C0313A2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RLS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8F239E-5D79-4FDC-8D46-167958739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656" y="2093976"/>
            <a:ext cx="4347534" cy="2114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486E6-9DB4-4EE7-82E5-A33E49D3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607" y="4330047"/>
            <a:ext cx="647790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2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895E-66E5-4292-B08A-B3E5DBEA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RLS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8BC8-07F9-4A5E-B841-66F7A9090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table where to apply: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“Market”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filter [City]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“Los Angeles”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873AD-7D75-48B8-B1A2-9D364108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14" y="3429000"/>
            <a:ext cx="893569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7416-581A-4A15-AB6E-62D1ADEE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RLS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008E-D132-4831-8BAC-C01F9ECF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[Ok icon] to make sure there are No DAX Errors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save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38189-2294-441D-8242-8B16816B8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2847894"/>
            <a:ext cx="8878539" cy="13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0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6B0E-E5D9-4453-8FC5-1C12E28F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RLS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6B6E-14F8-4534-B01A-42E1AE63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publishing to the service,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select “Los Angeles”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178C7-0AC0-43BA-BA46-F0193AF4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81" y="3720850"/>
            <a:ext cx="641122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6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0CF3-1E9E-4130-8A36-0DF68E0B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RLS 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C962-47D6-469F-AD6E-7886458D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row level security has been set up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2680C-ED22-4C21-9369-858D00E6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2727702"/>
            <a:ext cx="8338035" cy="31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5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8A8B-9758-4918-908D-C1672BB1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</a:rPr>
              <a:t>Publish to Power Bi 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7F52-0A36-44D4-ADA2-2D1C7883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Publishing to the service allow others users to view the report.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your colleague want to see data only for Los Angeles.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how to proceed: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report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“Publish” – Validate credentials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69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1431</TotalTime>
  <Words>311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Rockwell</vt:lpstr>
      <vt:lpstr>Rockwell Condensed</vt:lpstr>
      <vt:lpstr>Times New Roman</vt:lpstr>
      <vt:lpstr>Wingdings</vt:lpstr>
      <vt:lpstr>Wood Type</vt:lpstr>
      <vt:lpstr>Row Level Security</vt:lpstr>
      <vt:lpstr>Row Level Security</vt:lpstr>
      <vt:lpstr>RLS Process</vt:lpstr>
      <vt:lpstr>RLS Process</vt:lpstr>
      <vt:lpstr>RLS Process</vt:lpstr>
      <vt:lpstr>RLS Process</vt:lpstr>
      <vt:lpstr>RLS Process</vt:lpstr>
      <vt:lpstr>RLS  Set Up</vt:lpstr>
      <vt:lpstr>Publish to Power Bi Service </vt:lpstr>
      <vt:lpstr>Publish to Power Bi Service</vt:lpstr>
      <vt:lpstr>Thanks For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 Level Security</dc:title>
  <dc:creator>Gabrielle</dc:creator>
  <cp:lastModifiedBy>Gabrielle</cp:lastModifiedBy>
  <cp:revision>2</cp:revision>
  <dcterms:created xsi:type="dcterms:W3CDTF">2023-08-03T02:26:56Z</dcterms:created>
  <dcterms:modified xsi:type="dcterms:W3CDTF">2023-08-04T02:18:42Z</dcterms:modified>
</cp:coreProperties>
</file>