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1AB1-BE34-48D6-B21C-39ACD764980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26977-D0C7-470D-844A-96F2AC78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D608-3C36-45B2-9877-FBDDC5325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8F81-5EB5-4D22-BD7F-B6829579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B504-020D-4344-AA10-383599E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71CB-E134-40AA-8319-816C8BDD02AB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3348-19DE-4E70-8BFE-88D952D1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0DC5-5974-4F6B-B4C5-438383F0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5433-CED4-4885-A86E-EDFC1450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37BE-E287-4961-BB39-F61600D1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FAC8-56AA-4D63-A125-641A009A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D69B-4204-4AC3-99ED-DDC65841D304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DE5A-F435-4F51-AB70-0CC76EC8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53CA-15EB-494B-9433-05E25EBF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28F39-CD56-4829-AC7B-88FF69F5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33B67-6D03-4DD2-8951-1E119A4A1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A831-5322-4396-BBD0-884AC78A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3A6-02EB-433D-A28A-2F1F85F3D211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161C-8E3D-4A40-8157-AA326C5A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C74A-3EE9-46B9-9A1B-C969837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156-B4C8-466C-9690-598F3CA8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CE27-638D-4873-A215-71C09F2D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F5B5-9B66-4820-984A-76DC362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81C-3BC8-43CA-88F4-38D75724AFA2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F82B-1B78-430F-975E-16B9F256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2D73-2386-4D32-9762-C72D92ED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523E-BAB6-46C2-95EE-97D269A8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BBF7-E752-4BB5-B940-7A8A75C1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7C61-B404-4550-BBA4-D0412EF5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8C93-DFDC-4A55-ADE1-A4896A4F8D5D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A047-98A9-4C51-BD81-638369F0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717E-C25D-4FE0-A448-E23D65A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FA23-7D8D-45A8-843E-D514793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B470-0CA5-412A-9560-70E6235F4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E0D7-C51F-43AE-998A-408ED686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DE02-123A-4E3C-896A-B47321CE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B24-3F2E-4ED3-9E75-244DACA70965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BC30-DAA6-483C-B766-231625AA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30AA-3C19-45F2-97CA-2A83EDC1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3CA3-5BFF-4E86-A7B8-045AD297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A765-9540-4566-B15B-54A6E13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CDA92-5DFB-4E1C-A1F4-32D5BB6ED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6EF44-F9B7-400D-9FD5-5E38528E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58414-B1D9-49BE-92B6-A0DA3F8D8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26F14-C51E-4C55-A673-1D72BED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7B16-C0CA-4995-AC03-32AF1894C0FB}" type="datetime1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9D9F7-338E-4295-A58B-F6201BF0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1DEEF-BE12-400A-A64D-5F484C90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A5D8-B6BD-4F46-B4D6-EC1D0982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49DF4-83ED-456C-BA74-0BCE26FE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DF9F-4996-4F42-93F9-05486375B0C4}" type="datetime1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481A-4016-42C1-B472-3953BA7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D1A92-82B1-4A1A-A73C-C8281717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B79E-C051-4471-A3B4-CEF414C8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4956-FD52-4C70-8C6E-44BB25B0D1FA}" type="datetime1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3013B-4538-4C92-A2CD-B2B046DF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A6B76-9D81-452F-97DF-87D72642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0BD-3DA5-4686-8B70-CFAEE036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2762-CF31-4A38-BC67-0101B8FE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4B330-FDFF-4E41-B37E-C685D5917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2468-CD08-4899-A0DC-ABCA37F7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D320-2A49-4232-A60D-D365896AA797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97715-CFD2-41CD-A976-605DBA9C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146F-6C0A-4516-9609-5A20D4C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4E7B-2D6B-491B-8074-A46EEAC1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2D1AC-DFB1-433E-8932-5CDC60B6B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A668-557D-4ACA-AF43-22E1E35B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A50B4-4964-4D40-99B7-8241BE4A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7C02-A2C0-4912-A0AE-9974828E6B68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2666F-28DB-4314-A559-A5376475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7D515-BADC-4108-A800-A5066A32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44709-DBEE-4F59-A213-A2AB9F15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71F5C-9FDB-41A1-8D33-068889C9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1AB7-DE67-42C0-BABF-E15E9C07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AB5B-1667-489F-8353-3D346BFCB886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EAB3-F894-4414-B4C7-104A9112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020E-400A-4AAB-9921-29F605C4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C64A-1FBF-4733-BDA8-4CCF0A18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7C5E-0A2A-4278-A300-9DE62E023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8D743-13E2-4064-AF07-5C10F4037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1FC3E-B01A-48A0-9148-3AE6C7C4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92D8-2CBD-42F6-B7CD-EEAB9577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58C1-77B4-4980-88FF-95656BF14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reading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CEDE2-A100-4DAD-B71D-D2E774B14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comment and add more insights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A824-8C31-4D71-83DA-8C2D0D84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1A153-D254-40BC-B3DF-3111B2A6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0750-D27D-4326-8178-ED76C0C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D250-B1C7-4032-9A38-0B22F009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created the dataset by myself using excel.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tables (Customer, Restaurant, Driver, Delivery, Order, Market).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Rows.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Columns.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9B670-388B-4C3A-9F95-55725176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CE44-E196-4500-8874-35C2EFE4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61B5-31A8-45B8-9761-72D74230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 to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227E-7F21-44D5-AD1E-E3F51797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total revenue Daily, Monthly and Yearly?</a:t>
            </a:r>
          </a:p>
          <a:p>
            <a:r>
              <a:rPr lang="en-US" dirty="0"/>
              <a:t>What is the highest ordered food items by each month in a year?</a:t>
            </a:r>
          </a:p>
          <a:p>
            <a:r>
              <a:rPr lang="en-US" dirty="0"/>
              <a:t>Which day of the week is the orders high?</a:t>
            </a:r>
          </a:p>
          <a:p>
            <a:r>
              <a:rPr lang="en-US" dirty="0"/>
              <a:t>What is the revenue by day of the week?</a:t>
            </a:r>
          </a:p>
          <a:p>
            <a:r>
              <a:rPr lang="en-US" dirty="0"/>
              <a:t>Forecast revenue for the next upcoming week.</a:t>
            </a:r>
          </a:p>
          <a:p>
            <a:r>
              <a:rPr lang="en-US" dirty="0"/>
              <a:t>Forecast revenue for upcoming month.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0C208-F97D-41FE-B7D8-A77134E0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50E4C-BFDB-43C5-AB77-D44FBD9C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A7F5-5C5E-4754-B34C-25C61752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the Excel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A72C-FAE2-43D8-AAD6-2AF18DA9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BI I accessed the data using MySQL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started by creating  the schema using MySQL Workbench.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imported the excel csv files: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87F03-E5AE-4654-A159-562F58DA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56A7D-5C39-4954-814D-5C4841FA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E8E67-FAC6-475C-A2EA-BA650B0A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9" y="3429001"/>
            <a:ext cx="3245908" cy="22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4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27C9-105B-4282-8506-CAF335F1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4BC9-B0C9-45F8-9396-21953D38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answered business questions by writing SQL queries: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E9017-0D5D-48D9-8522-C72A8E8B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9C6DF-7016-4E40-B14B-C70C871F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54139-C637-49E6-903A-0D2689DC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45" y="2583230"/>
            <a:ext cx="8059275" cy="33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74CC-FB5A-4476-A30B-E6331C17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47635-4765-483C-A7AE-98C04610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EC544-F6BD-4E2D-91B9-B51CE6E0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170B58-837F-419D-AB38-A2487A700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67" y="1825625"/>
            <a:ext cx="51856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7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C22D-B635-4A19-A920-653B9B10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to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76B7-5062-4D79-AB7C-20D23EEE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After writing the above queries,</a:t>
            </a:r>
          </a:p>
          <a:p>
            <a:endParaRPr lang="en-US" dirty="0"/>
          </a:p>
          <a:p>
            <a:r>
              <a:rPr lang="en-US" dirty="0"/>
              <a:t>I accessed  MYSQL database from Power BI to create a dashboard and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here was the outcome: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4B368-CA68-4CF2-972D-17DE2472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062B-5FB9-48D0-B2FD-6052E750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4EA7-5585-4C2F-9517-66F7776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B6F6A-B8F9-48E1-B359-3B72542A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05036-8019-4290-A909-1D2CF387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B6A314-3241-45A7-A9C3-AD9497E6D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326" y="1825625"/>
            <a:ext cx="76373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B9F9-50A2-4553-ABCE-FC1BB577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A4C5-245D-4F04-B1A6-00412A62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revenue for the year is 399.17 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is the month that has the higher revenue: 42 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April and May we have a huge amount of American Burgers' orders and in June and July, the Sea Food is ordered more.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 remains the day of the week that has higher order with a revenue of 10.3 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of the previous orders, for the upcoming week we expected high sales on July 16, July 21 and July 25.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 the upcoming month, on August 5 and August 10.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89828-EF05-4D1B-BC2B-7907CA69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A158B-2A69-432B-94D6-D335706E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C64A-1FBF-4733-BDA8-4CCF0A1817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327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 BI Project</vt:lpstr>
      <vt:lpstr>Data Explanation</vt:lpstr>
      <vt:lpstr>Business Questions to Answer</vt:lpstr>
      <vt:lpstr>Import the Excel files</vt:lpstr>
      <vt:lpstr>SQL Queries</vt:lpstr>
      <vt:lpstr>SQL Queries</vt:lpstr>
      <vt:lpstr>MYSQL Database to Power BI</vt:lpstr>
      <vt:lpstr>Dashboard</vt:lpstr>
      <vt:lpstr>Findings</vt:lpstr>
      <vt:lpstr>Thanks For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Gabrielle</dc:creator>
  <cp:lastModifiedBy>Gabrielle</cp:lastModifiedBy>
  <cp:revision>5</cp:revision>
  <dcterms:created xsi:type="dcterms:W3CDTF">2023-07-01T10:21:22Z</dcterms:created>
  <dcterms:modified xsi:type="dcterms:W3CDTF">2023-08-08T23:42:19Z</dcterms:modified>
</cp:coreProperties>
</file>